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3" r:id="rId1"/>
  </p:sldMasterIdLst>
  <p:sldIdLst>
    <p:sldId id="256" r:id="rId2"/>
    <p:sldId id="257" r:id="rId3"/>
    <p:sldId id="266" r:id="rId4"/>
    <p:sldId id="26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603" autoAdjust="0"/>
    <p:restoredTop sz="94674"/>
  </p:normalViewPr>
  <p:slideViewPr>
    <p:cSldViewPr snapToGrid="0" snapToObjects="1">
      <p:cViewPr varScale="1">
        <p:scale>
          <a:sx n="72" d="100"/>
          <a:sy n="72" d="100"/>
        </p:scale>
        <p:origin x="30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061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44E94114-7644-0547-A88B-7F1B5B38A5B2}" type="datetimeFigureOut">
              <a:rPr lang="en-US" smtClean="0"/>
              <a:pPr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DC03F6DF-98B3-0B41-A86F-1DFAAE8E61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958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577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906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693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207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991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893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347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116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7885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832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52819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1440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3215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94114-7644-0547-A88B-7F1B5B38A5B2}" type="datetimeFigureOut">
              <a:rPr lang="en-US" smtClean="0"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03F6DF-98B3-0B41-A86F-1DFAAE8E61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859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44E94114-7644-0547-A88B-7F1B5B38A5B2}" type="datetimeFigureOut">
              <a:rPr lang="en-US" smtClean="0"/>
              <a:pPr/>
              <a:t>1/10/2019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fld id="{DC03F6DF-98B3-0B41-A86F-1DFAAE8E619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0740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2146298" y="471951"/>
            <a:ext cx="651764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Hướng</a:t>
            </a:r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4400" b="1" dirty="0" err="1">
                <a:latin typeface="Microsoft Tai Le" panose="020B0502040204020203" pitchFamily="34" charset="0"/>
                <a:cs typeface="Microsoft Tai Le" panose="020B0502040204020203" pitchFamily="34" charset="0"/>
              </a:rPr>
              <a:t>dẫn</a:t>
            </a:r>
            <a:endParaRPr lang="en-GB" sz="4400" b="1" dirty="0">
              <a:latin typeface="Microsoft Tai Le" panose="020B0502040204020203" pitchFamily="34" charset="0"/>
              <a:cs typeface="Microsoft Tai Le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952E6E9-BBB1-034E-85C3-CBA02ED44CE1}"/>
              </a:ext>
            </a:extLst>
          </p:cNvPr>
          <p:cNvSpPr txBox="1">
            <a:spLocks/>
          </p:cNvSpPr>
          <p:nvPr/>
        </p:nvSpPr>
        <p:spPr>
          <a:xfrm>
            <a:off x="2146299" y="1828800"/>
            <a:ext cx="8648701" cy="40767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Đọc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tài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liệu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về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bối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cảnh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Có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thể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tham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khảo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các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nguồn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thông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tin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khác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§"/>
            </a:pP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Chuẩn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bị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bài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trình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bày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Powerpoint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theo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đề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cương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dưới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 </a:t>
            </a:r>
            <a:r>
              <a:rPr lang="en-GB" sz="2800" dirty="0" err="1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đây</a:t>
            </a:r>
            <a:r>
              <a:rPr lang="en-GB" sz="2800" dirty="0">
                <a:solidFill>
                  <a:schemeClr val="tx1"/>
                </a:solidFill>
                <a:latin typeface="Microsoft Tai Le" panose="020B0502040204020203" pitchFamily="34" charset="0"/>
                <a:cs typeface="Microsoft Tai Le" panose="020B0502040204020203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85672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BC5743-83E1-7A45-B948-074A3B4E1D3E}"/>
              </a:ext>
            </a:extLst>
          </p:cNvPr>
          <p:cNvSpPr txBox="1">
            <a:spLocks/>
          </p:cNvSpPr>
          <p:nvPr/>
        </p:nvSpPr>
        <p:spPr>
          <a:xfrm>
            <a:off x="3441698" y="2770651"/>
            <a:ext cx="6517641" cy="96462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4400" b="1" dirty="0">
                <a:latin typeface="Microsoft Tai Le" panose="020B0502040204020203" pitchFamily="34" charset="0"/>
                <a:cs typeface="Microsoft Tai Le" panose="020B0502040204020203" pitchFamily="34" charset="0"/>
              </a:rPr>
              <a:t>ĐỀ CƯƠNG BÀI TRÌNH BÀY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D79E8F-4591-FA40-ADD3-F5ECD4343302}"/>
              </a:ext>
            </a:extLst>
          </p:cNvPr>
          <p:cNvSpPr txBox="1"/>
          <p:nvPr/>
        </p:nvSpPr>
        <p:spPr>
          <a:xfrm>
            <a:off x="457200" y="4394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733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687BB2-3465-48B2-B83E-2692F8D55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Thách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chính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742FB5-6944-4D4C-B43A-D578CFC2EA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ởng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dạng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ợng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ớng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rất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ngăn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hạn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rõ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ợc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quyền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lợi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đ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ợc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ởng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BHTM</a:t>
            </a: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hỗ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trợ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ng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ời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BHXH TN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lý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/>
              <a:t>Truyền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ch</a:t>
            </a:r>
            <a:r>
              <a:rPr lang="vi-VN" sz="2400" dirty="0"/>
              <a:t>ư</a:t>
            </a:r>
            <a:r>
              <a:rPr lang="en-US" sz="2400" dirty="0"/>
              <a:t>a </a:t>
            </a:r>
            <a:r>
              <a:rPr lang="en-US" sz="2400" dirty="0" err="1"/>
              <a:t>hiệu</a:t>
            </a:r>
            <a:r>
              <a:rPr lang="en-US" sz="2400" dirty="0"/>
              <a:t> </a:t>
            </a:r>
            <a:r>
              <a:rPr lang="en-US" sz="2400" dirty="0" err="1"/>
              <a:t>quả</a:t>
            </a:r>
            <a:endParaRPr lang="en-US" sz="2400" dirty="0"/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Thủ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tục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đăng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nhận</a:t>
            </a:r>
            <a:r>
              <a:rPr lang="en-US" sz="2400" dirty="0"/>
              <a:t> h</a:t>
            </a:r>
            <a:r>
              <a:rPr lang="vi-VN" sz="2400" dirty="0"/>
              <a:t>ư</a:t>
            </a:r>
            <a:r>
              <a:rPr lang="en-US" sz="2400" dirty="0" err="1"/>
              <a:t>ởng</a:t>
            </a:r>
            <a:r>
              <a:rPr lang="en-US" sz="2400" dirty="0"/>
              <a:t> </a:t>
            </a:r>
            <a:r>
              <a:rPr lang="en-US" sz="2400" dirty="0" err="1"/>
              <a:t>chế</a:t>
            </a:r>
            <a:r>
              <a:rPr lang="en-US" sz="2400" dirty="0"/>
              <a:t> </a:t>
            </a:r>
            <a:r>
              <a:rPr lang="en-US" sz="2400" dirty="0" err="1"/>
              <a:t>độ</a:t>
            </a:r>
            <a:r>
              <a:rPr lang="en-US" sz="2400" dirty="0"/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578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4202D-543C-4F81-AC8E-44EDD81F6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giải</a:t>
            </a:r>
            <a:r>
              <a:rPr lang="en-US" dirty="0"/>
              <a:t> </a:t>
            </a:r>
            <a:r>
              <a:rPr lang="en-US" dirty="0" err="1"/>
              <a:t>pháp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2E2B8D-2B07-485B-8E16-41B19E7CF4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/>
              <a:t>Thiết</a:t>
            </a:r>
            <a:r>
              <a:rPr lang="en-US" sz="2400" dirty="0"/>
              <a:t> </a:t>
            </a:r>
            <a:r>
              <a:rPr lang="en-US" sz="2400" dirty="0" err="1"/>
              <a:t>kế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gói</a:t>
            </a:r>
            <a:r>
              <a:rPr lang="en-US" sz="2400" dirty="0"/>
              <a:t> </a:t>
            </a:r>
            <a:r>
              <a:rPr lang="en-US" sz="2400" dirty="0" err="1"/>
              <a:t>đóng</a:t>
            </a:r>
            <a:r>
              <a:rPr lang="en-US" sz="2400" dirty="0"/>
              <a:t>-h</a:t>
            </a:r>
            <a:r>
              <a:rPr lang="vi-VN" sz="2400" dirty="0"/>
              <a:t>ư</a:t>
            </a:r>
            <a:r>
              <a:rPr lang="en-US" sz="2400" dirty="0" err="1"/>
              <a:t>ởng</a:t>
            </a:r>
            <a:r>
              <a:rPr lang="en-US" sz="2400" dirty="0"/>
              <a:t> </a:t>
            </a:r>
            <a:r>
              <a:rPr lang="en-US" sz="2400" dirty="0" err="1"/>
              <a:t>linh</a:t>
            </a:r>
            <a:r>
              <a:rPr lang="en-US" sz="2400" dirty="0"/>
              <a:t> </a:t>
            </a:r>
            <a:r>
              <a:rPr lang="en-US" sz="2400" dirty="0" err="1"/>
              <a:t>hoạt</a:t>
            </a:r>
            <a:r>
              <a:rPr lang="en-US" sz="2400" dirty="0"/>
              <a:t> </a:t>
            </a:r>
            <a:r>
              <a:rPr lang="en-US" sz="2400" dirty="0" err="1"/>
              <a:t>rõ</a:t>
            </a:r>
            <a:r>
              <a:rPr lang="en-US" sz="2400" dirty="0"/>
              <a:t> </a:t>
            </a:r>
            <a:r>
              <a:rPr lang="en-US" sz="2400" dirty="0" err="1"/>
              <a:t>ràng</a:t>
            </a:r>
            <a:endParaRPr lang="en-US" sz="2400" dirty="0"/>
          </a:p>
          <a:p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</a:t>
            </a:r>
            <a:r>
              <a:rPr lang="en-US" sz="2400" dirty="0" err="1"/>
              <a:t>hỗ</a:t>
            </a:r>
            <a:r>
              <a:rPr lang="en-US" sz="2400" dirty="0"/>
              <a:t> </a:t>
            </a:r>
            <a:r>
              <a:rPr lang="en-US" sz="2400" dirty="0" err="1"/>
              <a:t>trợ</a:t>
            </a:r>
            <a:r>
              <a:rPr lang="en-US" sz="2400" dirty="0"/>
              <a:t> h</a:t>
            </a:r>
            <a:r>
              <a:rPr lang="vi-VN" sz="2400" dirty="0"/>
              <a:t>ư</a:t>
            </a:r>
            <a:r>
              <a:rPr lang="en-US" sz="2400" dirty="0" err="1"/>
              <a:t>ớng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đối</a:t>
            </a:r>
            <a:r>
              <a:rPr lang="en-US" sz="2400" dirty="0"/>
              <a:t> t</a:t>
            </a:r>
            <a:r>
              <a:rPr lang="vi-VN" sz="2400" dirty="0"/>
              <a:t>ư</a:t>
            </a:r>
            <a:r>
              <a:rPr lang="en-US" sz="2400" dirty="0" err="1"/>
              <a:t>ợng</a:t>
            </a:r>
            <a:r>
              <a:rPr lang="en-US" sz="2400" dirty="0"/>
              <a:t> </a:t>
            </a:r>
            <a:r>
              <a:rPr lang="en-US" sz="2400" dirty="0" err="1"/>
              <a:t>cụ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(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tăng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 c</a:t>
            </a:r>
            <a:r>
              <a:rPr lang="vi-VN" sz="2400" dirty="0"/>
              <a:t>ơ</a:t>
            </a:r>
            <a:r>
              <a:rPr lang="en-US" sz="2400" dirty="0"/>
              <a:t> </a:t>
            </a:r>
            <a:r>
              <a:rPr lang="en-US" sz="2400" dirty="0" err="1"/>
              <a:t>tham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r>
              <a:rPr lang="en-US" sz="2400" dirty="0"/>
              <a:t>)</a:t>
            </a:r>
          </a:p>
          <a:p>
            <a:r>
              <a:rPr lang="en-US" sz="2400" dirty="0" err="1"/>
              <a:t>Cải</a:t>
            </a:r>
            <a:r>
              <a:rPr lang="en-US" sz="2400" dirty="0"/>
              <a:t> </a:t>
            </a:r>
            <a:r>
              <a:rPr lang="en-US" sz="2400" dirty="0" err="1"/>
              <a:t>cách</a:t>
            </a:r>
            <a:r>
              <a:rPr lang="en-US" sz="2400" dirty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truyền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endParaRPr lang="en-US" sz="2400" dirty="0"/>
          </a:p>
          <a:p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2980242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{D355B83E-96CB-D64D-833B-77B89CDDF896}tf10001069</Template>
  <TotalTime>114</TotalTime>
  <Words>172</Words>
  <Application>Microsoft Office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Century Gothic</vt:lpstr>
      <vt:lpstr>Microsoft Tai Le</vt:lpstr>
      <vt:lpstr>Times New Roman</vt:lpstr>
      <vt:lpstr>Wingdings</vt:lpstr>
      <vt:lpstr>Wingdings 3</vt:lpstr>
      <vt:lpstr>Wisp</vt:lpstr>
      <vt:lpstr>PowerPoint Presentation</vt:lpstr>
      <vt:lpstr>PowerPoint Presentation</vt:lpstr>
      <vt:lpstr>Thách thức chính</vt:lpstr>
      <vt:lpstr>Các giải pháp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Loveleen</dc:creator>
  <cp:lastModifiedBy>Avitech</cp:lastModifiedBy>
  <cp:revision>14</cp:revision>
  <dcterms:created xsi:type="dcterms:W3CDTF">2018-12-25T14:07:18Z</dcterms:created>
  <dcterms:modified xsi:type="dcterms:W3CDTF">2019-01-10T05:10:26Z</dcterms:modified>
</cp:coreProperties>
</file>