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3" r:id="rId1"/>
  </p:sldMasterIdLst>
  <p:sldIdLst>
    <p:sldId id="256" r:id="rId2"/>
    <p:sldId id="257" r:id="rId3"/>
    <p:sldId id="259" r:id="rId4"/>
    <p:sldId id="260" r:id="rId5"/>
  </p:sldIdLst>
  <p:sldSz cx="12192000" cy="6858000"/>
  <p:notesSz cx="6858000" cy="9144000"/>
  <p:custDataLst>
    <p:tags r:id="rId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674"/>
  </p:normalViewPr>
  <p:slideViewPr>
    <p:cSldViewPr snapToGrid="0" snapToObjects="1">
      <p:cViewPr varScale="1">
        <p:scale>
          <a:sx n="69" d="100"/>
          <a:sy n="69" d="100"/>
        </p:scale>
        <p:origin x="54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gs" Target="tags/tag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061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958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577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906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693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207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991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893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347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116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7885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832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2819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1440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3215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859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740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2146298" y="471951"/>
            <a:ext cx="651764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Hướng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dẫn</a:t>
            </a:r>
            <a:endParaRPr lang="en-GB" sz="4400" b="1" dirty="0"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=""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2146299" y="1828800"/>
            <a:ext cx="8648701" cy="40767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Đọc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tài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liệu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về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bối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cảnh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Có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thể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khảo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các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nguồn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thông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tin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khác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Chuẩn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bị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bài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trình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bày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Powerpoint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theo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đề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cương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dưới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đây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8567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3441698" y="2770651"/>
            <a:ext cx="651764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 smtClean="0">
                <a:latin typeface="Microsoft Tai Le" panose="020B0502040204020203" pitchFamily="34" charset="0"/>
                <a:cs typeface="Microsoft Tai Le" panose="020B0502040204020203" pitchFamily="34" charset="0"/>
              </a:rPr>
              <a:t>Bảo</a:t>
            </a:r>
            <a:r>
              <a:rPr lang="en-GB" sz="4400" b="1" dirty="0" smtClean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 smtClean="0">
                <a:latin typeface="Microsoft Tai Le" panose="020B0502040204020203" pitchFamily="34" charset="0"/>
                <a:cs typeface="Microsoft Tai Le" panose="020B0502040204020203" pitchFamily="34" charset="0"/>
              </a:rPr>
              <a:t>hiểm</a:t>
            </a:r>
            <a:r>
              <a:rPr lang="en-GB" sz="4400" b="1" dirty="0" smtClean="0">
                <a:latin typeface="Microsoft Tai Le" panose="020B0502040204020203" pitchFamily="34" charset="0"/>
                <a:cs typeface="Microsoft Tai Le" panose="020B0502040204020203" pitchFamily="34" charset="0"/>
              </a:rPr>
              <a:t> y </a:t>
            </a:r>
            <a:r>
              <a:rPr lang="en-GB" sz="4400" b="1" dirty="0" err="1" smtClean="0">
                <a:latin typeface="Microsoft Tai Le" panose="020B0502040204020203" pitchFamily="34" charset="0"/>
                <a:cs typeface="Microsoft Tai Le" panose="020B0502040204020203" pitchFamily="34" charset="0"/>
              </a:rPr>
              <a:t>tế</a:t>
            </a:r>
            <a:r>
              <a:rPr lang="en-GB" sz="4400" b="1" dirty="0" smtClean="0">
                <a:latin typeface="Microsoft Tai Le" panose="020B0502040204020203" pitchFamily="34" charset="0"/>
                <a:cs typeface="Microsoft Tai Le" panose="020B0502040204020203" pitchFamily="34" charset="0"/>
              </a:rPr>
              <a:t> - BHXHVN</a:t>
            </a:r>
            <a:endParaRPr lang="en-GB" sz="4400" b="1" dirty="0"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5733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752598" y="1"/>
            <a:ext cx="10439402" cy="99752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Việt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Nam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đã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triển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khai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thành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công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những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biện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pháp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nào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để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mở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rộng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bao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phủ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BHYT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đến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một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tỷ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lệ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lớn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người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dân</a:t>
            </a:r>
            <a:r>
              <a:rPr lang="vi-VN" sz="2800" b="1" dirty="0">
                <a:cs typeface="Microsoft Tai Le" panose="020B0502040204020203" pitchFamily="34" charset="0"/>
              </a:rPr>
              <a:t>?</a:t>
            </a:r>
            <a:endParaRPr lang="en-IN" sz="2800" b="1" dirty="0"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="" xmlns:a16="http://schemas.microsoft.com/office/drawing/2014/main" id="{5840E3D4-891A-E043-91EA-6EBBDA6D1739}"/>
              </a:ext>
            </a:extLst>
          </p:cNvPr>
          <p:cNvSpPr txBox="1">
            <a:spLocks/>
          </p:cNvSpPr>
          <p:nvPr/>
        </p:nvSpPr>
        <p:spPr>
          <a:xfrm>
            <a:off x="1510145" y="997527"/>
            <a:ext cx="10681855" cy="586047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1.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Về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chính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sách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 </a:t>
            </a: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Hỗ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trợ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của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Ngân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sách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Nhà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nước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cho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một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số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đối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tượng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người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nghèo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,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người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cận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nghèo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,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trẻ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em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dưới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6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tuổi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,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người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có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công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..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v..v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..</a:t>
            </a: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Chính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sách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khuyến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khích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ưu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tiên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đối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với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thành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viên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thứ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2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trong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hộ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đình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Chính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sách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được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thiết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kế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phù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hợp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với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nhu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cầu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của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người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</a:t>
            </a:r>
            <a:endParaRPr lang="en-GB" sz="2800" dirty="0" smtClean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Nới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rộng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đối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tượng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được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BHYT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Quyền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lợi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,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mức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hưởng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của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người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được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nâng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cao</a:t>
            </a: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Chất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lượng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dịch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vụ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y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tế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ngày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càng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được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cải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thiện</a:t>
            </a:r>
            <a:endParaRPr lang="en-GB" sz="2800" dirty="0" smtClean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Điều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chỉnh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giá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dịch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vụ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khám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,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chữa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bệnh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bảo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hiểm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y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tế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theo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hướng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tính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đúng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,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tính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đủ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2.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Công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tác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tuyên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truyền</a:t>
            </a:r>
            <a:endParaRPr lang="en-GB" sz="2800" dirty="0" smtClean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3.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Giải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pháp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về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hành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chính</a:t>
            </a:r>
            <a:endParaRPr lang="en-GB" sz="2800" dirty="0" smtClean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Giao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chỉ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tiêu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cho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từng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địa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phương</a:t>
            </a:r>
            <a:endParaRPr lang="en-GB" sz="2800" dirty="0" smtClean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endParaRPr lang="en-GB" sz="2800" dirty="0" smtClean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1959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752598" y="10073"/>
            <a:ext cx="10439402" cy="13199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Việt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Nam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còn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phải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đối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mặt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với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những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thách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thức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nào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nhằm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giữ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vững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những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thành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tựu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đã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đạt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được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về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mở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rộng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bao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phủ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BHYT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và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tiến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gần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hơn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đến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bao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phủ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y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tế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toàn</a:t>
            </a:r>
            <a:r>
              <a:rPr lang="en-GB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dân</a:t>
            </a:r>
            <a:r>
              <a:rPr lang="vi-VN" sz="2800" b="1" dirty="0">
                <a:cs typeface="Microsoft Tai Le" panose="020B0502040204020203" pitchFamily="34" charset="0"/>
              </a:rPr>
              <a:t>?</a:t>
            </a:r>
            <a:r>
              <a:rPr lang="en-IN" sz="28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=""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1482437" y="1620982"/>
            <a:ext cx="10709564" cy="523701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-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Thành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tựu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của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sự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phát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triển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kinh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tế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và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chính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sách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giảm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nghèo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của</a:t>
            </a:r>
            <a:r>
              <a:rPr lang="en-GB" sz="280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VN</a:t>
            </a:r>
            <a:endParaRPr lang="en-GB" sz="2800" dirty="0" smtClean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-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Sự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phát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triển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của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bảo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hiểm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thương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mại</a:t>
            </a:r>
            <a:endParaRPr lang="en-GB" sz="2800" dirty="0" smtClean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-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Chất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lương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dịch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vụ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và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thủ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tục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hành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chính</a:t>
            </a:r>
            <a:endParaRPr lang="en-GB" sz="2800" dirty="0" smtClean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-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Quỹ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BHYT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đang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bị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thâm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hụt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từ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năm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2017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- Ý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thức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của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nhóm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chính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thức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trong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việc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tuân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thủ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đóng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BHYT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của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NSDLD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và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NLD</a:t>
            </a: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215796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PPT_DBNAME" val="1dbc2710-4f9e-4c0a-abfb-055d58bc35f4.mdb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{D355B83E-96CB-D64D-833B-77B89CDDF896}tf10001069</Template>
  <TotalTime>83</TotalTime>
  <Words>306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Century Gothic</vt:lpstr>
      <vt:lpstr>Microsoft Tai Le</vt:lpstr>
      <vt:lpstr>Tahoma</vt:lpstr>
      <vt:lpstr>Wingdings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Loveleen</dc:creator>
  <cp:lastModifiedBy>AVITECH MEDIA</cp:lastModifiedBy>
  <cp:revision>21</cp:revision>
  <dcterms:created xsi:type="dcterms:W3CDTF">2018-12-25T14:07:18Z</dcterms:created>
  <dcterms:modified xsi:type="dcterms:W3CDTF">2019-01-10T05:09:42Z</dcterms:modified>
</cp:coreProperties>
</file>