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0" r:id="rId1"/>
  </p:sldMasterIdLst>
  <p:sldIdLst>
    <p:sldId id="257" r:id="rId2"/>
    <p:sldId id="263" r:id="rId3"/>
    <p:sldId id="267" r:id="rId4"/>
  </p:sldIdLst>
  <p:sldSz cx="12192000" cy="6858000"/>
  <p:notesSz cx="6858000" cy="9144000"/>
  <p:custDataLst>
    <p:tags r:id="rId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854"/>
    <p:restoredTop sz="94674"/>
  </p:normalViewPr>
  <p:slideViewPr>
    <p:cSldViewPr snapToGrid="0" snapToObjects="1">
      <p:cViewPr varScale="1">
        <p:scale>
          <a:sx n="74" d="100"/>
          <a:sy n="74" d="100"/>
        </p:scale>
        <p:origin x="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0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99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31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682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55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825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91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06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9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9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520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7012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6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99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709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004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132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895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  <p:sldLayoutId id="214748400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252543" y="2786063"/>
            <a:ext cx="7929817" cy="12283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GB" sz="4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Ốm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đau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GB" sz="4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BHXH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GB" sz="4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nguyện</a:t>
            </a:r>
            <a:endParaRPr lang="en-GB" sz="4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252411" y="772876"/>
            <a:ext cx="10096501" cy="556353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Kịch</a:t>
            </a:r>
            <a:r>
              <a:rPr lang="en-GB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GB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GB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GB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>
              <a:buFontTx/>
              <a:buChar char="-"/>
            </a:pP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GB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ốm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đau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hiểm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nguyện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bù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đắp</a:t>
            </a:r>
            <a:r>
              <a:rPr lang="en-GB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GB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ốm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đau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571500" indent="-571500">
              <a:buFontTx/>
              <a:buChar char="-"/>
            </a:pP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75%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71500" indent="-571500">
              <a:buFontTx/>
              <a:buChar char="-"/>
            </a:pPr>
            <a:endParaRPr lang="en-GB" sz="4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</a:pP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khám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60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71500" indent="-571500">
              <a:buFontTx/>
              <a:buChar char="-"/>
            </a:pP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1%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700.000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27.800.000 </a:t>
            </a:r>
            <a:r>
              <a:rPr lang="en-GB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GB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571500" indent="-571500">
              <a:buFontTx/>
              <a:buChar char="-"/>
            </a:pPr>
            <a:endParaRPr lang="en-GB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</a:pPr>
            <a:endParaRPr lang="en-GB" sz="4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</a:pPr>
            <a:endParaRPr lang="en-GB" sz="4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GB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6825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1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GB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BHXH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nguyện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ốm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đau</a:t>
            </a:r>
            <a:r>
              <a:rPr lang="en-GB" sz="3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3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406957" y="1428749"/>
            <a:ext cx="10096501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Nội</a:t>
            </a:r>
            <a:r>
              <a:rPr lang="en-GB" sz="32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b="1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dung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</a:t>
            </a:r>
          </a:p>
          <a:p>
            <a:pPr marL="457200" indent="-457200">
              <a:lnSpc>
                <a:spcPct val="170000"/>
              </a:lnSpc>
              <a:buFontTx/>
              <a:buChar char="-"/>
            </a:pP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ốm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đau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1%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indent="-457200">
              <a:lnSpc>
                <a:spcPct val="170000"/>
              </a:lnSpc>
              <a:buFontTx/>
              <a:buChar char="-"/>
            </a:pP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ốm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đau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0.5 %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lnSpc>
                <a:spcPct val="170000"/>
              </a:lnSpc>
              <a:buFontTx/>
              <a:buChar char="-"/>
            </a:pP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ốm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đau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0.25%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GB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endParaRPr lang="en-GB" sz="2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en-GB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buFontTx/>
              <a:buChar char="-"/>
            </a:pP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Dự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báo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tài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</a:t>
            </a:r>
          </a:p>
          <a:p>
            <a:pPr marL="457200" indent="-457200">
              <a:buFontTx/>
              <a:buChar char="-"/>
            </a:pP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Năm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đầu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tiên</a:t>
            </a:r>
            <a:r>
              <a:rPr lang="en-GB" sz="3200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thực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hiện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57,6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tỷ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~250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nghìn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endParaRPr lang="en-GB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buFontTx/>
              <a:buChar char="-"/>
            </a:pP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Năm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thứ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hai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86,4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tỷ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~ 500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nghìn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endParaRPr lang="en-GB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buFontTx/>
              <a:buChar char="-"/>
            </a:pP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Năm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thứ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ba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172,8  ~ 800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nghìn</a:t>
            </a:r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endParaRPr lang="en-GB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buFontTx/>
              <a:buChar char="-"/>
            </a:pPr>
            <a:endParaRPr lang="en-GB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buFontTx/>
              <a:buChar char="-"/>
            </a:pPr>
            <a:endParaRPr lang="en-GB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buFontTx/>
              <a:buChar char="-"/>
            </a:pPr>
            <a:endParaRPr lang="en-GB" sz="3200" dirty="0" smtClean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r>
              <a:rPr lang="en-GB" sz="3200" dirty="0" smtClean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endParaRPr lang="en-GB" sz="3200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87789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PPT_DBNAME" val="f773dc73-e435-4200-ad3e-492266955e4a.mdb"/>
  <p:tag name="ARS_RESPONSE_PERSONNUM" val="3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{6DD0CA16-662D-8A49-B9C5-B0C75C2139C0}tf10001122</Template>
  <TotalTime>203</TotalTime>
  <Words>221</Words>
  <Application>Microsoft Office PowerPoint</Application>
  <PresentationFormat>Widescreen</PresentationFormat>
  <Paragraphs>25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Microsoft Tai Le</vt:lpstr>
      <vt:lpstr>Times New Roman</vt:lpstr>
      <vt:lpstr>Trebuchet MS</vt:lpstr>
      <vt:lpstr>Tw Cen MT</vt:lpstr>
      <vt:lpstr>Circuit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Kishou Arima</cp:lastModifiedBy>
  <cp:revision>24</cp:revision>
  <dcterms:created xsi:type="dcterms:W3CDTF">2018-12-25T14:07:18Z</dcterms:created>
  <dcterms:modified xsi:type="dcterms:W3CDTF">2019-01-11T09:30:39Z</dcterms:modified>
</cp:coreProperties>
</file>