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43" r:id="rId1"/>
  </p:sldMasterIdLst>
  <p:sldIdLst>
    <p:sldId id="256" r:id="rId2"/>
    <p:sldId id="257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0"/>
    <p:restoredTop sz="94674"/>
  </p:normalViewPr>
  <p:slideViewPr>
    <p:cSldViewPr snapToGrid="0" snapToObjects="1">
      <p:cViewPr>
        <p:scale>
          <a:sx n="100" d="100"/>
          <a:sy n="100" d="100"/>
        </p:scale>
        <p:origin x="1000" y="7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70619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29587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5776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1/9/19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19067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1/9/19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693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1/9/19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42076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1/9/19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29918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1/9/19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8937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1/9/19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33476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21168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478858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1/9/19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98321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1/9/19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528199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1/9/19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61440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13215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8590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E94114-7644-0547-A88B-7F1B5B38A5B2}" type="datetimeFigureOut">
              <a:rPr lang="en-US" smtClean="0"/>
              <a:t>1/9/19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0740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4" r:id="rId1"/>
    <p:sldLayoutId id="2147483745" r:id="rId2"/>
    <p:sldLayoutId id="2147483746" r:id="rId3"/>
    <p:sldLayoutId id="2147483747" r:id="rId4"/>
    <p:sldLayoutId id="2147483748" r:id="rId5"/>
    <p:sldLayoutId id="2147483749" r:id="rId6"/>
    <p:sldLayoutId id="2147483750" r:id="rId7"/>
    <p:sldLayoutId id="2147483751" r:id="rId8"/>
    <p:sldLayoutId id="2147483752" r:id="rId9"/>
    <p:sldLayoutId id="2147483753" r:id="rId10"/>
    <p:sldLayoutId id="2147483754" r:id="rId11"/>
    <p:sldLayoutId id="2147483755" r:id="rId12"/>
    <p:sldLayoutId id="2147483756" r:id="rId13"/>
    <p:sldLayoutId id="2147483757" r:id="rId14"/>
    <p:sldLayoutId id="2147483758" r:id="rId15"/>
    <p:sldLayoutId id="21474837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BBC5743-83E1-7A45-B948-074A3B4E1D3E}"/>
              </a:ext>
            </a:extLst>
          </p:cNvPr>
          <p:cNvSpPr txBox="1">
            <a:spLocks/>
          </p:cNvSpPr>
          <p:nvPr/>
        </p:nvSpPr>
        <p:spPr>
          <a:xfrm>
            <a:off x="2146298" y="471951"/>
            <a:ext cx="6517641" cy="96462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44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Hướng</a:t>
            </a:r>
            <a:r>
              <a:rPr lang="en-GB" sz="44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dẫn</a:t>
            </a:r>
            <a:endParaRPr lang="en-GB" sz="4400" b="1" dirty="0">
              <a:latin typeface="Microsoft Tai Le" panose="020B0502040204020203" pitchFamily="34" charset="0"/>
              <a:cs typeface="Microsoft Tai Le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D79E8F-4591-FA40-ADD3-F5ECD4343302}"/>
              </a:ext>
            </a:extLst>
          </p:cNvPr>
          <p:cNvSpPr txBox="1"/>
          <p:nvPr/>
        </p:nvSpPr>
        <p:spPr>
          <a:xfrm>
            <a:off x="457200" y="4394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952E6E9-BBB1-034E-85C3-CBA02ED44CE1}"/>
              </a:ext>
            </a:extLst>
          </p:cNvPr>
          <p:cNvSpPr txBox="1">
            <a:spLocks/>
          </p:cNvSpPr>
          <p:nvPr/>
        </p:nvSpPr>
        <p:spPr>
          <a:xfrm>
            <a:off x="2146299" y="1828800"/>
            <a:ext cx="8648701" cy="40767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Đọc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tài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liệu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về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bối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cảnh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.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Có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thể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tham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khảo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các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nguồn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thông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tin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khác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.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Chuẩn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bị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bài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trình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bày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Powerpoint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theo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đề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cương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dưới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đây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385672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BBC5743-83E1-7A45-B948-074A3B4E1D3E}"/>
              </a:ext>
            </a:extLst>
          </p:cNvPr>
          <p:cNvSpPr txBox="1">
            <a:spLocks/>
          </p:cNvSpPr>
          <p:nvPr/>
        </p:nvSpPr>
        <p:spPr>
          <a:xfrm>
            <a:off x="3441698" y="2770651"/>
            <a:ext cx="6517641" cy="96462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44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ĐỀ CƯƠNG BÀI TRÌNH BÀY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D79E8F-4591-FA40-ADD3-F5ECD4343302}"/>
              </a:ext>
            </a:extLst>
          </p:cNvPr>
          <p:cNvSpPr txBox="1"/>
          <p:nvPr/>
        </p:nvSpPr>
        <p:spPr>
          <a:xfrm>
            <a:off x="457200" y="4394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57334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BBC5743-83E1-7A45-B948-074A3B4E1D3E}"/>
              </a:ext>
            </a:extLst>
          </p:cNvPr>
          <p:cNvSpPr txBox="1">
            <a:spLocks/>
          </p:cNvSpPr>
          <p:nvPr/>
        </p:nvSpPr>
        <p:spPr>
          <a:xfrm>
            <a:off x="1752598" y="1"/>
            <a:ext cx="10439402" cy="18669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Việt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Nam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đã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triển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khai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thành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công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những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biện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pháp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nào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để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mở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rộng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bao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phủ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BHYT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đến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một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tỷ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lệ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lớn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người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dân</a:t>
            </a:r>
            <a:r>
              <a:rPr lang="vi-VN" sz="3600" b="1" dirty="0">
                <a:cs typeface="Microsoft Tai Le" panose="020B0502040204020203" pitchFamily="34" charset="0"/>
              </a:rPr>
              <a:t>?</a:t>
            </a:r>
            <a:endParaRPr lang="en-IN" sz="3600" b="1" dirty="0">
              <a:latin typeface="Microsoft Tai Le" panose="020B0502040204020203" pitchFamily="34" charset="0"/>
              <a:cs typeface="Microsoft Tai Le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D79E8F-4591-FA40-ADD3-F5ECD4343302}"/>
              </a:ext>
            </a:extLst>
          </p:cNvPr>
          <p:cNvSpPr txBox="1"/>
          <p:nvPr/>
        </p:nvSpPr>
        <p:spPr>
          <a:xfrm>
            <a:off x="457200" y="4394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5840E3D4-891A-E043-91EA-6EBBDA6D1739}"/>
              </a:ext>
            </a:extLst>
          </p:cNvPr>
          <p:cNvSpPr txBox="1">
            <a:spLocks/>
          </p:cNvSpPr>
          <p:nvPr/>
        </p:nvSpPr>
        <p:spPr>
          <a:xfrm>
            <a:off x="1752599" y="2186152"/>
            <a:ext cx="10439401" cy="467184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…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…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endParaRPr lang="en-GB" sz="2800" dirty="0">
              <a:solidFill>
                <a:schemeClr val="tx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19595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BBC5743-83E1-7A45-B948-074A3B4E1D3E}"/>
              </a:ext>
            </a:extLst>
          </p:cNvPr>
          <p:cNvSpPr txBox="1">
            <a:spLocks/>
          </p:cNvSpPr>
          <p:nvPr/>
        </p:nvSpPr>
        <p:spPr>
          <a:xfrm>
            <a:off x="1752598" y="10072"/>
            <a:ext cx="10439402" cy="2301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Việt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Nam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còn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phải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đối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mặt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với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những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thách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thức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nào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nhằm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giữ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vững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những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thành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tựu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đã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đạt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được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về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mở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rộng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bao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phủ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BHYT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và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tiến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gần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hơn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đến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bao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phủ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y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tế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toàn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dân</a:t>
            </a:r>
            <a:r>
              <a:rPr lang="vi-VN" sz="3600" b="1" dirty="0">
                <a:cs typeface="Microsoft Tai Le" panose="020B0502040204020203" pitchFamily="34" charset="0"/>
              </a:rPr>
              <a:t>?</a:t>
            </a:r>
            <a:r>
              <a:rPr lang="en-IN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D79E8F-4591-FA40-ADD3-F5ECD4343302}"/>
              </a:ext>
            </a:extLst>
          </p:cNvPr>
          <p:cNvSpPr txBox="1"/>
          <p:nvPr/>
        </p:nvSpPr>
        <p:spPr>
          <a:xfrm>
            <a:off x="457200" y="4394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952E6E9-BBB1-034E-85C3-CBA02ED44CE1}"/>
              </a:ext>
            </a:extLst>
          </p:cNvPr>
          <p:cNvSpPr txBox="1">
            <a:spLocks/>
          </p:cNvSpPr>
          <p:nvPr/>
        </p:nvSpPr>
        <p:spPr>
          <a:xfrm>
            <a:off x="1752599" y="2186152"/>
            <a:ext cx="10439401" cy="467184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…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…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endParaRPr lang="en-GB" sz="2800" dirty="0">
              <a:solidFill>
                <a:schemeClr val="tx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2157960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{D355B83E-96CB-D64D-833B-77B89CDDF896}tf10001069</Template>
  <TotalTime>42</TotalTime>
  <Words>103</Words>
  <Application>Microsoft Macintosh PowerPoint</Application>
  <PresentationFormat>Widescreen</PresentationFormat>
  <Paragraphs>11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Arial</vt:lpstr>
      <vt:lpstr>Century Gothic</vt:lpstr>
      <vt:lpstr>Microsoft Tai Le</vt:lpstr>
      <vt:lpstr>Tahoma</vt:lpstr>
      <vt:lpstr>Wingdings</vt:lpstr>
      <vt:lpstr>Wingdings 3</vt:lpstr>
      <vt:lpstr>Wisp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Loveleen</dc:creator>
  <cp:lastModifiedBy>Loveleen</cp:lastModifiedBy>
  <cp:revision>11</cp:revision>
  <dcterms:created xsi:type="dcterms:W3CDTF">2018-12-25T14:07:18Z</dcterms:created>
  <dcterms:modified xsi:type="dcterms:W3CDTF">2019-01-09T08:58:00Z</dcterms:modified>
</cp:coreProperties>
</file>