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54"/>
    <p:restoredTop sz="94674"/>
  </p:normalViewPr>
  <p:slideViewPr>
    <p:cSldViewPr snapToGrid="0" snapToObjects="1">
      <p:cViewPr varScale="1">
        <p:scale>
          <a:sx n="116" d="100"/>
          <a:sy n="116" d="100"/>
        </p:scale>
        <p:origin x="1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Đọc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Chuẩn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Powerpoint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cương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đây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ĐỀ CƯƠNG BÀI TRÌNH BÀY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9" y="471951"/>
            <a:ext cx="4610102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49149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754336-9468-794D-A9EB-C93F6A57BBC9}"/>
              </a:ext>
            </a:extLst>
          </p:cNvPr>
          <p:cNvSpPr txBox="1">
            <a:spLocks/>
          </p:cNvSpPr>
          <p:nvPr/>
        </p:nvSpPr>
        <p:spPr>
          <a:xfrm>
            <a:off x="6756400" y="471951"/>
            <a:ext cx="5435599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chưa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A06B295-1F28-C141-9AD4-D36FF70ABAC4}"/>
              </a:ext>
            </a:extLst>
          </p:cNvPr>
          <p:cNvSpPr txBox="1">
            <a:spLocks/>
          </p:cNvSpPr>
          <p:nvPr/>
        </p:nvSpPr>
        <p:spPr>
          <a:xfrm>
            <a:off x="6756401" y="1828800"/>
            <a:ext cx="5435598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98153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47195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thách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104394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47195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giải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>
                <a:latin typeface="Microsoft Tai Le" panose="020B0502040204020203" pitchFamily="34" charset="0"/>
                <a:cs typeface="Microsoft Tai Le" panose="020B0502040204020203" pitchFamily="34" charset="0"/>
              </a:rPr>
              <a:t>pháp?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104394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42</TotalTime>
  <Words>69</Words>
  <Application>Microsoft Macintosh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Century Gothic</vt:lpstr>
      <vt:lpstr>Microsoft Tai Le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Lan Anh Hoang</cp:lastModifiedBy>
  <cp:revision>9</cp:revision>
  <dcterms:created xsi:type="dcterms:W3CDTF">2018-12-25T14:07:18Z</dcterms:created>
  <dcterms:modified xsi:type="dcterms:W3CDTF">2019-01-08T09:03:36Z</dcterms:modified>
</cp:coreProperties>
</file>