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94ED-50BD-4EA9-8878-22456061F4E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8242-7599-4AA9-B95F-E97D34DEA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2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94ED-50BD-4EA9-8878-22456061F4E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8242-7599-4AA9-B95F-E97D34DEA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64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94ED-50BD-4EA9-8878-22456061F4E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8242-7599-4AA9-B95F-E97D34DEA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3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94ED-50BD-4EA9-8878-22456061F4E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8242-7599-4AA9-B95F-E97D34DEA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7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94ED-50BD-4EA9-8878-22456061F4E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8242-7599-4AA9-B95F-E97D34DEA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9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94ED-50BD-4EA9-8878-22456061F4E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8242-7599-4AA9-B95F-E97D34DEA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58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94ED-50BD-4EA9-8878-22456061F4E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8242-7599-4AA9-B95F-E97D34DEA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6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94ED-50BD-4EA9-8878-22456061F4E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8242-7599-4AA9-B95F-E97D34DEA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5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94ED-50BD-4EA9-8878-22456061F4E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8242-7599-4AA9-B95F-E97D34DEA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4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94ED-50BD-4EA9-8878-22456061F4E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8242-7599-4AA9-B95F-E97D34DEA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5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94ED-50BD-4EA9-8878-22456061F4E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8242-7599-4AA9-B95F-E97D34DEA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18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D94ED-50BD-4EA9-8878-22456061F4E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98242-7599-4AA9-B95F-E97D34DEA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9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282575"/>
            <a:ext cx="8218487" cy="629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517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Unknown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Batsukh Tumurtulga</dc:creator>
  <cp:lastModifiedBy>Batsukh Tumurtulga</cp:lastModifiedBy>
  <cp:revision>4</cp:revision>
  <dcterms:created xsi:type="dcterms:W3CDTF">2013-09-05T00:44:50Z</dcterms:created>
  <dcterms:modified xsi:type="dcterms:W3CDTF">2013-09-10T03:04:36Z</dcterms:modified>
</cp:coreProperties>
</file>