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3" r:id="rId1"/>
  </p:sldMasterIdLst>
  <p:sldIdLst>
    <p:sldId id="256" r:id="rId2"/>
    <p:sldId id="257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674"/>
  </p:normalViewPr>
  <p:slideViewPr>
    <p:cSldViewPr snapToGrid="0" snapToObjects="1">
      <p:cViewPr varScale="1">
        <p:scale>
          <a:sx n="121" d="100"/>
          <a:sy n="121" d="100"/>
        </p:scale>
        <p:origin x="200" y="3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061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958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577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906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1/7/19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693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1/7/19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207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1/7/19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991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893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347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116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78858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8321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52819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1440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3215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859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94114-7644-0547-A88B-7F1B5B38A5B2}" type="datetimeFigureOut">
              <a:rPr lang="en-US" smtClean="0"/>
              <a:t>1/7/19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740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  <p:sldLayoutId id="21474837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2146298" y="471951"/>
            <a:ext cx="6517641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Instructions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952E6E9-BBB1-034E-85C3-CBA02ED44CE1}"/>
              </a:ext>
            </a:extLst>
          </p:cNvPr>
          <p:cNvSpPr txBox="1">
            <a:spLocks/>
          </p:cNvSpPr>
          <p:nvPr/>
        </p:nvSpPr>
        <p:spPr>
          <a:xfrm>
            <a:off x="2146299" y="1828800"/>
            <a:ext cx="8648701" cy="40767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Read the background document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You can refer to any other source of information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Prepare a PPT in the template</a:t>
            </a:r>
          </a:p>
        </p:txBody>
      </p:sp>
    </p:spTree>
    <p:extLst>
      <p:ext uri="{BB962C8B-B14F-4D97-AF65-F5344CB8AC3E}">
        <p14:creationId xmlns:p14="http://schemas.microsoft.com/office/powerpoint/2010/main" val="40385672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3441698" y="2770651"/>
            <a:ext cx="6517641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Template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5733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752598" y="0"/>
            <a:ext cx="10439402" cy="280626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What are the strategies that made Viet Nam successful in extending health insurance coverage to a significant share of the population?</a:t>
            </a:r>
            <a:endParaRPr lang="en-IN" sz="3600" b="1" dirty="0"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840E3D4-891A-E043-91EA-6EBBDA6D1739}"/>
              </a:ext>
            </a:extLst>
          </p:cNvPr>
          <p:cNvSpPr txBox="1">
            <a:spLocks/>
          </p:cNvSpPr>
          <p:nvPr/>
        </p:nvSpPr>
        <p:spPr>
          <a:xfrm>
            <a:off x="1752599" y="2186152"/>
            <a:ext cx="10439401" cy="467184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19595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752598" y="73573"/>
            <a:ext cx="10096501" cy="188135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What are the remaining challenges to sustain the achievements and reach Universal Health Coverage?</a:t>
            </a:r>
            <a:endParaRPr lang="en-IN" sz="3600" b="1" dirty="0"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952E6E9-BBB1-034E-85C3-CBA02ED44CE1}"/>
              </a:ext>
            </a:extLst>
          </p:cNvPr>
          <p:cNvSpPr txBox="1">
            <a:spLocks/>
          </p:cNvSpPr>
          <p:nvPr/>
        </p:nvSpPr>
        <p:spPr>
          <a:xfrm>
            <a:off x="1752599" y="2186152"/>
            <a:ext cx="10439401" cy="467184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…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2157960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{D355B83E-96CB-D64D-833B-77B89CDDF896}tf10001069</Template>
  <TotalTime>39</TotalTime>
  <Words>62</Words>
  <Application>Microsoft Macintosh PowerPoint</Application>
  <PresentationFormat>Widescreen</PresentationFormat>
  <Paragraphs>11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Century Gothic</vt:lpstr>
      <vt:lpstr>Microsoft Tai Le</vt:lpstr>
      <vt:lpstr>Wingdings</vt:lpstr>
      <vt:lpstr>Wingdings 3</vt:lpstr>
      <vt:lpstr>Wisp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Loveleen</dc:creator>
  <cp:lastModifiedBy>Loveleen</cp:lastModifiedBy>
  <cp:revision>8</cp:revision>
  <dcterms:created xsi:type="dcterms:W3CDTF">2018-12-25T14:07:18Z</dcterms:created>
  <dcterms:modified xsi:type="dcterms:W3CDTF">2019-01-07T10:38:35Z</dcterms:modified>
</cp:coreProperties>
</file>