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97" r:id="rId1"/>
  </p:sldMasterIdLst>
  <p:notesMasterIdLst>
    <p:notesMasterId r:id="rId7"/>
  </p:notesMasterIdLst>
  <p:handoutMasterIdLst>
    <p:handoutMasterId r:id="rId8"/>
  </p:handoutMasterIdLst>
  <p:sldIdLst>
    <p:sldId id="524" r:id="rId2"/>
    <p:sldId id="525" r:id="rId3"/>
    <p:sldId id="519" r:id="rId4"/>
    <p:sldId id="526" r:id="rId5"/>
    <p:sldId id="520" r:id="rId6"/>
  </p:sldIdLst>
  <p:sldSz cx="9144000" cy="6858000" type="screen4x3"/>
  <p:notesSz cx="6797675" cy="987425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7F4D00"/>
    <a:srgbClr val="969696"/>
    <a:srgbClr val="FFFF00"/>
    <a:srgbClr val="FF5050"/>
    <a:srgbClr val="0099CC"/>
    <a:srgbClr val="9A9A9A"/>
    <a:srgbClr val="9C9C9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B1F351-98A6-4464-8023-B0BDF0DBD6E8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85ED8019-DC7E-4A01-86F5-FC23DCF7CFDA}">
      <dgm:prSet phldrT="[Texto]"/>
      <dgm:spPr/>
      <dgm:t>
        <a:bodyPr/>
        <a:lstStyle/>
        <a:p>
          <a:r>
            <a:rPr lang="en-US" dirty="0" smtClean="0"/>
            <a:t>“</a:t>
          </a:r>
          <a:r>
            <a:rPr lang="en-US" dirty="0" smtClean="0">
              <a:latin typeface="Khmer OS Bokor" pitchFamily="2" charset="0"/>
              <a:cs typeface="Khmer OS Bokor" pitchFamily="2" charset="0"/>
            </a:rPr>
            <a:t>ល</a:t>
          </a:r>
          <a:r>
            <a:rPr lang="ca-ES" dirty="0" smtClean="0">
              <a:latin typeface="Khmer OS Bokor" pitchFamily="2" charset="0"/>
              <a:cs typeface="Khmer OS Bokor" pitchFamily="2" charset="0"/>
            </a:rPr>
            <a:t>ើកកម្ពស់កិច្ចគាំពារសង្គមដែលរួមបញ្ចូល និងគោលនយោបាយមុខរបរដោយផ្អែកលើការព្រមព្រៀងថ្នាក់ជាតិ</a:t>
          </a:r>
          <a:r>
            <a:rPr lang="en-US" i="1" dirty="0" smtClean="0"/>
            <a:t>”</a:t>
          </a:r>
          <a:endParaRPr lang="fr-CH" dirty="0"/>
        </a:p>
      </dgm:t>
    </dgm:pt>
    <dgm:pt modelId="{B0178BD3-D7F8-4FF6-AE5D-6C21A0245D83}" type="parTrans" cxnId="{3AE3B212-0563-4172-921B-0B1B32E6391E}">
      <dgm:prSet/>
      <dgm:spPr/>
      <dgm:t>
        <a:bodyPr/>
        <a:lstStyle/>
        <a:p>
          <a:endParaRPr lang="fr-CH"/>
        </a:p>
      </dgm:t>
    </dgm:pt>
    <dgm:pt modelId="{850BA985-DFAE-4002-9C3A-D10FAE545332}" type="sibTrans" cxnId="{3AE3B212-0563-4172-921B-0B1B32E6391E}">
      <dgm:prSet/>
      <dgm:spPr/>
      <dgm:t>
        <a:bodyPr/>
        <a:lstStyle/>
        <a:p>
          <a:endParaRPr lang="fr-CH"/>
        </a:p>
      </dgm:t>
    </dgm:pt>
    <dgm:pt modelId="{63E841E1-2085-4C8A-ABA5-EC87051FCFDE}">
      <dgm:prSet phldrT="[Texto]"/>
      <dgm:spPr/>
      <dgm:t>
        <a:bodyPr/>
        <a:lstStyle/>
        <a:p>
          <a:pPr algn="l"/>
          <a:r>
            <a:rPr lang="fr-CH" dirty="0" smtClean="0"/>
            <a:t>1.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ការវិនិច្ឆ័យលើកិច្ចគាំពារសង្គម និងមុខរបរដែលត្រូវបានបរិយាយយ៉ាងល្អិតល្អន់ និងបញ្ជាក់ថាត្រឹមត្រូវដោយដៃគូសង្គម។</a:t>
          </a:r>
          <a:endParaRPr lang="fr-CH" dirty="0"/>
        </a:p>
      </dgm:t>
    </dgm:pt>
    <dgm:pt modelId="{04980DF6-AB2E-4AC7-AD72-96E2B63B44F1}" type="parTrans" cxnId="{770A4539-87D0-4D22-93FF-52A7BAC4EEA9}">
      <dgm:prSet/>
      <dgm:spPr/>
      <dgm:t>
        <a:bodyPr/>
        <a:lstStyle/>
        <a:p>
          <a:endParaRPr lang="fr-CH"/>
        </a:p>
      </dgm:t>
    </dgm:pt>
    <dgm:pt modelId="{E95CCAAC-B256-44E1-AE5E-1AF931602A81}" type="sibTrans" cxnId="{770A4539-87D0-4D22-93FF-52A7BAC4EEA9}">
      <dgm:prSet/>
      <dgm:spPr/>
      <dgm:t>
        <a:bodyPr/>
        <a:lstStyle/>
        <a:p>
          <a:endParaRPr lang="fr-CH"/>
        </a:p>
      </dgm:t>
    </dgm:pt>
    <dgm:pt modelId="{4B6A16FB-0A4C-4F86-AD54-CDAB1395C28E}">
      <dgm:prSet phldrT="[Texto]"/>
      <dgm:spPr/>
      <dgm:t>
        <a:bodyPr/>
        <a:lstStyle/>
        <a:p>
          <a:pPr algn="r"/>
          <a:r>
            <a:rPr lang="fr-CH" dirty="0" smtClean="0"/>
            <a:t>2.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គោលនយោបាយថ្នាក់ជាតិសម្របសម្រួលស្តីពីកិច្ចគាំពារសង្គម និងមុខរបរដែលស្នើឡើង</a:t>
          </a:r>
          <a:endParaRPr lang="fr-CH" dirty="0"/>
        </a:p>
      </dgm:t>
    </dgm:pt>
    <dgm:pt modelId="{A86DA250-131E-455B-ACC9-4C23CB0769CC}" type="parTrans" cxnId="{CD11816F-051B-4F8A-9FDB-E412C769D937}">
      <dgm:prSet/>
      <dgm:spPr/>
      <dgm:t>
        <a:bodyPr/>
        <a:lstStyle/>
        <a:p>
          <a:endParaRPr lang="fr-CH"/>
        </a:p>
      </dgm:t>
    </dgm:pt>
    <dgm:pt modelId="{617C8CD3-C43B-4321-8AF8-B0002B9AD220}" type="sibTrans" cxnId="{CD11816F-051B-4F8A-9FDB-E412C769D937}">
      <dgm:prSet/>
      <dgm:spPr/>
      <dgm:t>
        <a:bodyPr/>
        <a:lstStyle/>
        <a:p>
          <a:endParaRPr lang="fr-CH"/>
        </a:p>
      </dgm:t>
    </dgm:pt>
    <dgm:pt modelId="{2D1DC2BE-9AB8-4E74-B1D6-6456644BDC69}">
      <dgm:prSet phldrT="[Texto]"/>
      <dgm:spPr/>
      <dgm:t>
        <a:bodyPr/>
        <a:lstStyle/>
        <a:p>
          <a:pPr algn="l"/>
          <a:r>
            <a:rPr lang="fr-CH" dirty="0" smtClean="0"/>
            <a:t>4.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បទពិសោធន៍ និងមេរៀនប្រមូលផ្តុំ​ដោយគម្រោងដែលត្រូវបានផ្សព្វផ្សាយនៅថ្នាក់ជាតិ និងអន្តរជាតិ</a:t>
          </a:r>
          <a:endParaRPr lang="fr-CH" dirty="0"/>
        </a:p>
      </dgm:t>
    </dgm:pt>
    <dgm:pt modelId="{44E8A13D-8877-492C-942B-6709B8CD0E5C}" type="parTrans" cxnId="{B7ABD003-C60F-43FF-A1D8-372CF2F9C9BB}">
      <dgm:prSet/>
      <dgm:spPr/>
      <dgm:t>
        <a:bodyPr/>
        <a:lstStyle/>
        <a:p>
          <a:endParaRPr lang="fr-CH"/>
        </a:p>
      </dgm:t>
    </dgm:pt>
    <dgm:pt modelId="{BA549854-0BD9-42B4-96A5-783B520E9D97}" type="sibTrans" cxnId="{B7ABD003-C60F-43FF-A1D8-372CF2F9C9BB}">
      <dgm:prSet/>
      <dgm:spPr/>
      <dgm:t>
        <a:bodyPr/>
        <a:lstStyle/>
        <a:p>
          <a:endParaRPr lang="fr-CH"/>
        </a:p>
      </dgm:t>
    </dgm:pt>
    <dgm:pt modelId="{ED9860FF-EE3A-4947-A631-605D1A0E9BD4}">
      <dgm:prSet phldrT="[Texto]"/>
      <dgm:spPr/>
      <dgm:t>
        <a:bodyPr/>
        <a:lstStyle/>
        <a:p>
          <a:pPr algn="r"/>
          <a:r>
            <a:rPr lang="fr-CH" dirty="0" smtClean="0"/>
            <a:t>3.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ឧបករណ៍វិនិច្ឆ័យដែលបង្កើតឡើង និងចំណេះដឹងដែលផ្ទេរទៅឲ្យដៃគូជាតិ</a:t>
          </a:r>
          <a:endParaRPr lang="fr-CH" dirty="0"/>
        </a:p>
      </dgm:t>
    </dgm:pt>
    <dgm:pt modelId="{FE4E306D-DB79-499D-A709-FC75840A23F4}" type="parTrans" cxnId="{13150C62-90A4-4B54-85D7-9BCA05A6EF07}">
      <dgm:prSet/>
      <dgm:spPr/>
      <dgm:t>
        <a:bodyPr/>
        <a:lstStyle/>
        <a:p>
          <a:endParaRPr lang="fr-CH"/>
        </a:p>
      </dgm:t>
    </dgm:pt>
    <dgm:pt modelId="{DE9B3FDF-6D7F-418D-B26A-63A7082A42C9}" type="sibTrans" cxnId="{13150C62-90A4-4B54-85D7-9BCA05A6EF07}">
      <dgm:prSet/>
      <dgm:spPr/>
      <dgm:t>
        <a:bodyPr/>
        <a:lstStyle/>
        <a:p>
          <a:endParaRPr lang="fr-CH"/>
        </a:p>
      </dgm:t>
    </dgm:pt>
    <dgm:pt modelId="{F3667831-4DF9-4D65-AB2F-9A952F7DA7FD}" type="pres">
      <dgm:prSet presAssocID="{A9B1F351-98A6-4464-8023-B0BDF0DBD6E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D2D8FF9C-5770-4132-BA3C-D9549F7978AE}" type="pres">
      <dgm:prSet presAssocID="{A9B1F351-98A6-4464-8023-B0BDF0DBD6E8}" presName="matrix" presStyleCnt="0"/>
      <dgm:spPr/>
    </dgm:pt>
    <dgm:pt modelId="{0EC3DDA9-C2E1-4D82-99BF-2FF672EF5586}" type="pres">
      <dgm:prSet presAssocID="{A9B1F351-98A6-4464-8023-B0BDF0DBD6E8}" presName="tile1" presStyleLbl="node1" presStyleIdx="0" presStyleCnt="4"/>
      <dgm:spPr/>
      <dgm:t>
        <a:bodyPr/>
        <a:lstStyle/>
        <a:p>
          <a:endParaRPr lang="fr-CH"/>
        </a:p>
      </dgm:t>
    </dgm:pt>
    <dgm:pt modelId="{291EBBEA-C331-46F4-8740-1EEC20B5FF71}" type="pres">
      <dgm:prSet presAssocID="{A9B1F351-98A6-4464-8023-B0BDF0DBD6E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ED7A0606-A12C-46F4-AE0C-75ABE90CE344}" type="pres">
      <dgm:prSet presAssocID="{A9B1F351-98A6-4464-8023-B0BDF0DBD6E8}" presName="tile2" presStyleLbl="node1" presStyleIdx="1" presStyleCnt="4"/>
      <dgm:spPr/>
      <dgm:t>
        <a:bodyPr/>
        <a:lstStyle/>
        <a:p>
          <a:endParaRPr lang="fr-CH"/>
        </a:p>
      </dgm:t>
    </dgm:pt>
    <dgm:pt modelId="{24925245-A36A-45C8-8C75-AC8721043123}" type="pres">
      <dgm:prSet presAssocID="{A9B1F351-98A6-4464-8023-B0BDF0DBD6E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34CAB3D9-13C8-4A48-9867-2592192FCD60}" type="pres">
      <dgm:prSet presAssocID="{A9B1F351-98A6-4464-8023-B0BDF0DBD6E8}" presName="tile3" presStyleLbl="node1" presStyleIdx="2" presStyleCnt="4"/>
      <dgm:spPr/>
      <dgm:t>
        <a:bodyPr/>
        <a:lstStyle/>
        <a:p>
          <a:endParaRPr lang="fr-CH"/>
        </a:p>
      </dgm:t>
    </dgm:pt>
    <dgm:pt modelId="{A2CF8A97-3889-4099-8067-A4FA1361CA92}" type="pres">
      <dgm:prSet presAssocID="{A9B1F351-98A6-4464-8023-B0BDF0DBD6E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DB213B83-514B-4352-88A4-4C9C353B5731}" type="pres">
      <dgm:prSet presAssocID="{A9B1F351-98A6-4464-8023-B0BDF0DBD6E8}" presName="tile4" presStyleLbl="node1" presStyleIdx="3" presStyleCnt="4"/>
      <dgm:spPr/>
      <dgm:t>
        <a:bodyPr/>
        <a:lstStyle/>
        <a:p>
          <a:endParaRPr lang="fr-CH"/>
        </a:p>
      </dgm:t>
    </dgm:pt>
    <dgm:pt modelId="{64D1D2FD-6F00-481E-9A42-2C443E911535}" type="pres">
      <dgm:prSet presAssocID="{A9B1F351-98A6-4464-8023-B0BDF0DBD6E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161B2586-27E6-4C73-AD2F-B2253330E2C7}" type="pres">
      <dgm:prSet presAssocID="{A9B1F351-98A6-4464-8023-B0BDF0DBD6E8}" presName="centerTile" presStyleLbl="fgShp" presStyleIdx="0" presStyleCnt="1" custScaleX="150327" custScaleY="133333">
        <dgm:presLayoutVars>
          <dgm:chMax val="0"/>
          <dgm:chPref val="0"/>
        </dgm:presLayoutVars>
      </dgm:prSet>
      <dgm:spPr/>
      <dgm:t>
        <a:bodyPr/>
        <a:lstStyle/>
        <a:p>
          <a:endParaRPr lang="fr-CH"/>
        </a:p>
      </dgm:t>
    </dgm:pt>
  </dgm:ptLst>
  <dgm:cxnLst>
    <dgm:cxn modelId="{B7ABD003-C60F-43FF-A1D8-372CF2F9C9BB}" srcId="{85ED8019-DC7E-4A01-86F5-FC23DCF7CFDA}" destId="{2D1DC2BE-9AB8-4E74-B1D6-6456644BDC69}" srcOrd="2" destOrd="0" parTransId="{44E8A13D-8877-492C-942B-6709B8CD0E5C}" sibTransId="{BA549854-0BD9-42B4-96A5-783B520E9D97}"/>
    <dgm:cxn modelId="{72549B48-CD79-4686-9F11-09EBA7335B59}" type="presOf" srcId="{4B6A16FB-0A4C-4F86-AD54-CDAB1395C28E}" destId="{ED7A0606-A12C-46F4-AE0C-75ABE90CE344}" srcOrd="0" destOrd="0" presId="urn:microsoft.com/office/officeart/2005/8/layout/matrix1"/>
    <dgm:cxn modelId="{770A4539-87D0-4D22-93FF-52A7BAC4EEA9}" srcId="{85ED8019-DC7E-4A01-86F5-FC23DCF7CFDA}" destId="{63E841E1-2085-4C8A-ABA5-EC87051FCFDE}" srcOrd="0" destOrd="0" parTransId="{04980DF6-AB2E-4AC7-AD72-96E2B63B44F1}" sibTransId="{E95CCAAC-B256-44E1-AE5E-1AF931602A81}"/>
    <dgm:cxn modelId="{26B0AC07-5C17-4FAC-AB82-A3A38F82C83F}" type="presOf" srcId="{2D1DC2BE-9AB8-4E74-B1D6-6456644BDC69}" destId="{A2CF8A97-3889-4099-8067-A4FA1361CA92}" srcOrd="1" destOrd="0" presId="urn:microsoft.com/office/officeart/2005/8/layout/matrix1"/>
    <dgm:cxn modelId="{DEACAEF6-DCA6-4292-A5C3-15623D2EC3F4}" type="presOf" srcId="{85ED8019-DC7E-4A01-86F5-FC23DCF7CFDA}" destId="{161B2586-27E6-4C73-AD2F-B2253330E2C7}" srcOrd="0" destOrd="0" presId="urn:microsoft.com/office/officeart/2005/8/layout/matrix1"/>
    <dgm:cxn modelId="{13150C62-90A4-4B54-85D7-9BCA05A6EF07}" srcId="{85ED8019-DC7E-4A01-86F5-FC23DCF7CFDA}" destId="{ED9860FF-EE3A-4947-A631-605D1A0E9BD4}" srcOrd="3" destOrd="0" parTransId="{FE4E306D-DB79-499D-A709-FC75840A23F4}" sibTransId="{DE9B3FDF-6D7F-418D-B26A-63A7082A42C9}"/>
    <dgm:cxn modelId="{BCD5737C-0406-4A29-94C6-63C180D82AA4}" type="presOf" srcId="{A9B1F351-98A6-4464-8023-B0BDF0DBD6E8}" destId="{F3667831-4DF9-4D65-AB2F-9A952F7DA7FD}" srcOrd="0" destOrd="0" presId="urn:microsoft.com/office/officeart/2005/8/layout/matrix1"/>
    <dgm:cxn modelId="{04BB51B8-FEE0-421D-B479-B3E4C08502CA}" type="presOf" srcId="{ED9860FF-EE3A-4947-A631-605D1A0E9BD4}" destId="{DB213B83-514B-4352-88A4-4C9C353B5731}" srcOrd="0" destOrd="0" presId="urn:microsoft.com/office/officeart/2005/8/layout/matrix1"/>
    <dgm:cxn modelId="{221AE43C-9473-42EC-A927-BE831DA6E816}" type="presOf" srcId="{2D1DC2BE-9AB8-4E74-B1D6-6456644BDC69}" destId="{34CAB3D9-13C8-4A48-9867-2592192FCD60}" srcOrd="0" destOrd="0" presId="urn:microsoft.com/office/officeart/2005/8/layout/matrix1"/>
    <dgm:cxn modelId="{A6F1CD3E-EB48-4001-83EB-9BBC5F2DFC06}" type="presOf" srcId="{4B6A16FB-0A4C-4F86-AD54-CDAB1395C28E}" destId="{24925245-A36A-45C8-8C75-AC8721043123}" srcOrd="1" destOrd="0" presId="urn:microsoft.com/office/officeart/2005/8/layout/matrix1"/>
    <dgm:cxn modelId="{2C404D71-65C3-4A17-8C35-10DF06D1D162}" type="presOf" srcId="{63E841E1-2085-4C8A-ABA5-EC87051FCFDE}" destId="{291EBBEA-C331-46F4-8740-1EEC20B5FF71}" srcOrd="1" destOrd="0" presId="urn:microsoft.com/office/officeart/2005/8/layout/matrix1"/>
    <dgm:cxn modelId="{229B2C20-2B4E-40DC-8F56-AA9A2ADD2106}" type="presOf" srcId="{ED9860FF-EE3A-4947-A631-605D1A0E9BD4}" destId="{64D1D2FD-6F00-481E-9A42-2C443E911535}" srcOrd="1" destOrd="0" presId="urn:microsoft.com/office/officeart/2005/8/layout/matrix1"/>
    <dgm:cxn modelId="{1C81B0DC-9FCB-4B61-9EC3-D7C6AD51CCBC}" type="presOf" srcId="{63E841E1-2085-4C8A-ABA5-EC87051FCFDE}" destId="{0EC3DDA9-C2E1-4D82-99BF-2FF672EF5586}" srcOrd="0" destOrd="0" presId="urn:microsoft.com/office/officeart/2005/8/layout/matrix1"/>
    <dgm:cxn modelId="{3AE3B212-0563-4172-921B-0B1B32E6391E}" srcId="{A9B1F351-98A6-4464-8023-B0BDF0DBD6E8}" destId="{85ED8019-DC7E-4A01-86F5-FC23DCF7CFDA}" srcOrd="0" destOrd="0" parTransId="{B0178BD3-D7F8-4FF6-AE5D-6C21A0245D83}" sibTransId="{850BA985-DFAE-4002-9C3A-D10FAE545332}"/>
    <dgm:cxn modelId="{CD11816F-051B-4F8A-9FDB-E412C769D937}" srcId="{85ED8019-DC7E-4A01-86F5-FC23DCF7CFDA}" destId="{4B6A16FB-0A4C-4F86-AD54-CDAB1395C28E}" srcOrd="1" destOrd="0" parTransId="{A86DA250-131E-455B-ACC9-4C23CB0769CC}" sibTransId="{617C8CD3-C43B-4321-8AF8-B0002B9AD220}"/>
    <dgm:cxn modelId="{353C6375-B6AB-458C-8B3A-DAC6B367BDAE}" type="presParOf" srcId="{F3667831-4DF9-4D65-AB2F-9A952F7DA7FD}" destId="{D2D8FF9C-5770-4132-BA3C-D9549F7978AE}" srcOrd="0" destOrd="0" presId="urn:microsoft.com/office/officeart/2005/8/layout/matrix1"/>
    <dgm:cxn modelId="{D00AA46F-CFC6-4D84-AFFC-EC1AE63FA17C}" type="presParOf" srcId="{D2D8FF9C-5770-4132-BA3C-D9549F7978AE}" destId="{0EC3DDA9-C2E1-4D82-99BF-2FF672EF5586}" srcOrd="0" destOrd="0" presId="urn:microsoft.com/office/officeart/2005/8/layout/matrix1"/>
    <dgm:cxn modelId="{6345E634-66D0-4A48-A155-45279AAE715A}" type="presParOf" srcId="{D2D8FF9C-5770-4132-BA3C-D9549F7978AE}" destId="{291EBBEA-C331-46F4-8740-1EEC20B5FF71}" srcOrd="1" destOrd="0" presId="urn:microsoft.com/office/officeart/2005/8/layout/matrix1"/>
    <dgm:cxn modelId="{D0E284E2-B995-4CB2-AC3E-8FD57D1E0F94}" type="presParOf" srcId="{D2D8FF9C-5770-4132-BA3C-D9549F7978AE}" destId="{ED7A0606-A12C-46F4-AE0C-75ABE90CE344}" srcOrd="2" destOrd="0" presId="urn:microsoft.com/office/officeart/2005/8/layout/matrix1"/>
    <dgm:cxn modelId="{AD576608-9B9D-4162-BD6D-D5E84E49C7A2}" type="presParOf" srcId="{D2D8FF9C-5770-4132-BA3C-D9549F7978AE}" destId="{24925245-A36A-45C8-8C75-AC8721043123}" srcOrd="3" destOrd="0" presId="urn:microsoft.com/office/officeart/2005/8/layout/matrix1"/>
    <dgm:cxn modelId="{8BDDB4C9-03F6-4033-8E12-0A87BC12A4B7}" type="presParOf" srcId="{D2D8FF9C-5770-4132-BA3C-D9549F7978AE}" destId="{34CAB3D9-13C8-4A48-9867-2592192FCD60}" srcOrd="4" destOrd="0" presId="urn:microsoft.com/office/officeart/2005/8/layout/matrix1"/>
    <dgm:cxn modelId="{2C405F89-F9A9-40D4-BAC3-21C9E1115A51}" type="presParOf" srcId="{D2D8FF9C-5770-4132-BA3C-D9549F7978AE}" destId="{A2CF8A97-3889-4099-8067-A4FA1361CA92}" srcOrd="5" destOrd="0" presId="urn:microsoft.com/office/officeart/2005/8/layout/matrix1"/>
    <dgm:cxn modelId="{60F9AD1A-5969-490C-958C-B62C168516CF}" type="presParOf" srcId="{D2D8FF9C-5770-4132-BA3C-D9549F7978AE}" destId="{DB213B83-514B-4352-88A4-4C9C353B5731}" srcOrd="6" destOrd="0" presId="urn:microsoft.com/office/officeart/2005/8/layout/matrix1"/>
    <dgm:cxn modelId="{0335E0F5-2F23-403F-8826-E50BE91AC39D}" type="presParOf" srcId="{D2D8FF9C-5770-4132-BA3C-D9549F7978AE}" destId="{64D1D2FD-6F00-481E-9A42-2C443E911535}" srcOrd="7" destOrd="0" presId="urn:microsoft.com/office/officeart/2005/8/layout/matrix1"/>
    <dgm:cxn modelId="{C564B772-7480-424A-80AE-EA5356201435}" type="presParOf" srcId="{F3667831-4DF9-4D65-AB2F-9A952F7DA7FD}" destId="{161B2586-27E6-4C73-AD2F-B2253330E2C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D89E51-9337-4B81-99FB-D3D0B4C1940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4A956E6A-65A5-472C-B0F5-3A6B6BED9F7C}">
      <dgm:prSet phldrT="[Texto]"/>
      <dgm:spPr/>
      <dgm:t>
        <a:bodyPr/>
        <a:lstStyle/>
        <a:p>
          <a:r>
            <a:rPr lang="ca-ES" dirty="0" smtClean="0">
              <a:latin typeface="Khmer OS Bokor" pitchFamily="2" charset="0"/>
              <a:cs typeface="Khmer OS Bokor" pitchFamily="2" charset="0"/>
            </a:rPr>
            <a:t>ប្រទេសបឺគីនា ហ្វាសូ</a:t>
          </a:r>
          <a:endParaRPr lang="fr-CH" dirty="0"/>
        </a:p>
      </dgm:t>
    </dgm:pt>
    <dgm:pt modelId="{66CD25E8-1CB7-4AF6-BAC5-4451349CD268}" type="parTrans" cxnId="{731454AE-00E1-47FC-94C1-E15A727D8E23}">
      <dgm:prSet/>
      <dgm:spPr/>
      <dgm:t>
        <a:bodyPr/>
        <a:lstStyle/>
        <a:p>
          <a:endParaRPr lang="fr-CH"/>
        </a:p>
      </dgm:t>
    </dgm:pt>
    <dgm:pt modelId="{0E24F019-5098-4F80-BA7C-98C2C47E6186}" type="sibTrans" cxnId="{731454AE-00E1-47FC-94C1-E15A727D8E23}">
      <dgm:prSet/>
      <dgm:spPr/>
      <dgm:t>
        <a:bodyPr/>
        <a:lstStyle/>
        <a:p>
          <a:endParaRPr lang="fr-CH"/>
        </a:p>
      </dgm:t>
    </dgm:pt>
    <dgm:pt modelId="{B6578E9D-0565-4059-A6C4-B4C4BC94ECFA}">
      <dgm:prSet phldrT="[Texto]"/>
      <dgm:spPr/>
      <dgm:t>
        <a:bodyPr/>
        <a:lstStyle/>
        <a:p>
          <a:r>
            <a:rPr lang="ca-ES" dirty="0" smtClean="0">
              <a:latin typeface="Khmer OS Bokor" pitchFamily="2" charset="0"/>
              <a:cs typeface="Khmer OS Bokor" pitchFamily="2" charset="0"/>
            </a:rPr>
            <a:t>ប្រទេសហុងដុរ៉ាស</a:t>
          </a:r>
          <a:endParaRPr lang="fr-CH" dirty="0"/>
        </a:p>
      </dgm:t>
    </dgm:pt>
    <dgm:pt modelId="{6714D684-E843-45E3-8621-F7D303C10D7A}" type="parTrans" cxnId="{A7D284E5-0C71-4B19-9DBB-9A2F84CBADB7}">
      <dgm:prSet/>
      <dgm:spPr/>
      <dgm:t>
        <a:bodyPr/>
        <a:lstStyle/>
        <a:p>
          <a:endParaRPr lang="fr-CH"/>
        </a:p>
      </dgm:t>
    </dgm:pt>
    <dgm:pt modelId="{87B45973-65DF-4BDB-9CE0-A488A8A9E571}" type="sibTrans" cxnId="{A7D284E5-0C71-4B19-9DBB-9A2F84CBADB7}">
      <dgm:prSet/>
      <dgm:spPr/>
      <dgm:t>
        <a:bodyPr/>
        <a:lstStyle/>
        <a:p>
          <a:endParaRPr lang="fr-CH"/>
        </a:p>
      </dgm:t>
    </dgm:pt>
    <dgm:pt modelId="{3D7A80FF-CEE0-462A-98B7-F811E3ABE279}">
      <dgm:prSet phldrT="[Texto]"/>
      <dgm:spPr/>
      <dgm:t>
        <a:bodyPr/>
        <a:lstStyle/>
        <a:p>
          <a:r>
            <a:rPr lang="ca-ES" dirty="0" smtClean="0">
              <a:latin typeface="Khmer OS Bokor" pitchFamily="2" charset="0"/>
              <a:cs typeface="Khmer OS Bokor" pitchFamily="2" charset="0"/>
            </a:rPr>
            <a:t>កម្ពុជា</a:t>
          </a:r>
          <a:endParaRPr lang="fr-CH" dirty="0"/>
        </a:p>
      </dgm:t>
    </dgm:pt>
    <dgm:pt modelId="{F884D68A-6DC5-40C5-AF99-E0A122A87804}" type="parTrans" cxnId="{C0DCD27B-088D-45ED-B0DF-7F5DD21953E9}">
      <dgm:prSet/>
      <dgm:spPr/>
      <dgm:t>
        <a:bodyPr/>
        <a:lstStyle/>
        <a:p>
          <a:endParaRPr lang="fr-CH"/>
        </a:p>
      </dgm:t>
    </dgm:pt>
    <dgm:pt modelId="{522D0A28-4CB1-4E3D-BF5A-E62AC913EC6C}" type="sibTrans" cxnId="{C0DCD27B-088D-45ED-B0DF-7F5DD21953E9}">
      <dgm:prSet/>
      <dgm:spPr/>
      <dgm:t>
        <a:bodyPr/>
        <a:lstStyle/>
        <a:p>
          <a:endParaRPr lang="fr-CH"/>
        </a:p>
      </dgm:t>
    </dgm:pt>
    <dgm:pt modelId="{A1CD3B91-AD0C-4FB0-9DC8-1BCE32E4DCB9}" type="pres">
      <dgm:prSet presAssocID="{05D89E51-9337-4B81-99FB-D3D0B4C1940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6413746-5B43-4080-BA4B-DF3E89223A84}" type="pres">
      <dgm:prSet presAssocID="{4A956E6A-65A5-472C-B0F5-3A6B6BED9F7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863BC6-5C18-4111-BC89-73C35AAE51C5}" type="pres">
      <dgm:prSet presAssocID="{0E24F019-5098-4F80-BA7C-98C2C47E6186}" presName="sibTrans" presStyleCnt="0"/>
      <dgm:spPr/>
    </dgm:pt>
    <dgm:pt modelId="{BCAD20FD-42B3-419F-9C28-332A6B58E562}" type="pres">
      <dgm:prSet presAssocID="{B6578E9D-0565-4059-A6C4-B4C4BC94ECF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517F5B8-ADA7-422A-8BFB-341979F20FB4}" type="pres">
      <dgm:prSet presAssocID="{87B45973-65DF-4BDB-9CE0-A488A8A9E571}" presName="sibTrans" presStyleCnt="0"/>
      <dgm:spPr/>
    </dgm:pt>
    <dgm:pt modelId="{29773E3A-4194-4477-A982-ACC690806C1C}" type="pres">
      <dgm:prSet presAssocID="{3D7A80FF-CEE0-462A-98B7-F811E3ABE27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69D93C8A-B781-49D0-8FB1-079092046838}" type="presOf" srcId="{05D89E51-9337-4B81-99FB-D3D0B4C1940A}" destId="{A1CD3B91-AD0C-4FB0-9DC8-1BCE32E4DCB9}" srcOrd="0" destOrd="0" presId="urn:microsoft.com/office/officeart/2005/8/layout/default"/>
    <dgm:cxn modelId="{5F0590CA-11F3-44A9-95B3-08BB9E174798}" type="presOf" srcId="{4A956E6A-65A5-472C-B0F5-3A6B6BED9F7C}" destId="{76413746-5B43-4080-BA4B-DF3E89223A84}" srcOrd="0" destOrd="0" presId="urn:microsoft.com/office/officeart/2005/8/layout/default"/>
    <dgm:cxn modelId="{78C8FC03-210C-4B68-BC95-C32454A77457}" type="presOf" srcId="{B6578E9D-0565-4059-A6C4-B4C4BC94ECFA}" destId="{BCAD20FD-42B3-419F-9C28-332A6B58E562}" srcOrd="0" destOrd="0" presId="urn:microsoft.com/office/officeart/2005/8/layout/default"/>
    <dgm:cxn modelId="{C0DCD27B-088D-45ED-B0DF-7F5DD21953E9}" srcId="{05D89E51-9337-4B81-99FB-D3D0B4C1940A}" destId="{3D7A80FF-CEE0-462A-98B7-F811E3ABE279}" srcOrd="2" destOrd="0" parTransId="{F884D68A-6DC5-40C5-AF99-E0A122A87804}" sibTransId="{522D0A28-4CB1-4E3D-BF5A-E62AC913EC6C}"/>
    <dgm:cxn modelId="{731454AE-00E1-47FC-94C1-E15A727D8E23}" srcId="{05D89E51-9337-4B81-99FB-D3D0B4C1940A}" destId="{4A956E6A-65A5-472C-B0F5-3A6B6BED9F7C}" srcOrd="0" destOrd="0" parTransId="{66CD25E8-1CB7-4AF6-BAC5-4451349CD268}" sibTransId="{0E24F019-5098-4F80-BA7C-98C2C47E6186}"/>
    <dgm:cxn modelId="{A7D284E5-0C71-4B19-9DBB-9A2F84CBADB7}" srcId="{05D89E51-9337-4B81-99FB-D3D0B4C1940A}" destId="{B6578E9D-0565-4059-A6C4-B4C4BC94ECFA}" srcOrd="1" destOrd="0" parTransId="{6714D684-E843-45E3-8621-F7D303C10D7A}" sibTransId="{87B45973-65DF-4BDB-9CE0-A488A8A9E571}"/>
    <dgm:cxn modelId="{6D9220C5-6FBB-449B-AFAD-4E54A76CF525}" type="presOf" srcId="{3D7A80FF-CEE0-462A-98B7-F811E3ABE279}" destId="{29773E3A-4194-4477-A982-ACC690806C1C}" srcOrd="0" destOrd="0" presId="urn:microsoft.com/office/officeart/2005/8/layout/default"/>
    <dgm:cxn modelId="{71ABD3F6-7BD5-41E5-AF03-6ACFFFBE2A75}" type="presParOf" srcId="{A1CD3B91-AD0C-4FB0-9DC8-1BCE32E4DCB9}" destId="{76413746-5B43-4080-BA4B-DF3E89223A84}" srcOrd="0" destOrd="0" presId="urn:microsoft.com/office/officeart/2005/8/layout/default"/>
    <dgm:cxn modelId="{79A4E732-8F0E-46E1-AFBC-3AA4D5E85DC5}" type="presParOf" srcId="{A1CD3B91-AD0C-4FB0-9DC8-1BCE32E4DCB9}" destId="{0A863BC6-5C18-4111-BC89-73C35AAE51C5}" srcOrd="1" destOrd="0" presId="urn:microsoft.com/office/officeart/2005/8/layout/default"/>
    <dgm:cxn modelId="{34F8B05A-E047-4192-83DB-DAB216D0FAB3}" type="presParOf" srcId="{A1CD3B91-AD0C-4FB0-9DC8-1BCE32E4DCB9}" destId="{BCAD20FD-42B3-419F-9C28-332A6B58E562}" srcOrd="2" destOrd="0" presId="urn:microsoft.com/office/officeart/2005/8/layout/default"/>
    <dgm:cxn modelId="{4109CDAC-DCC8-4932-B851-24469E45872B}" type="presParOf" srcId="{A1CD3B91-AD0C-4FB0-9DC8-1BCE32E4DCB9}" destId="{2517F5B8-ADA7-422A-8BFB-341979F20FB4}" srcOrd="3" destOrd="0" presId="urn:microsoft.com/office/officeart/2005/8/layout/default"/>
    <dgm:cxn modelId="{423C9C3E-6819-49F6-A296-CF78749050E8}" type="presParOf" srcId="{A1CD3B91-AD0C-4FB0-9DC8-1BCE32E4DCB9}" destId="{29773E3A-4194-4477-A982-ACC690806C1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561823-4055-4B5C-A341-C04283D7A10A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ADFE4BC4-3F23-4592-A09B-2AE596D7D07D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បង្កើត និងហ្វឹកហ្វឺនគណៈកម្មាធិការប្រតិបត្តិថ្នាក់ជាតិត្រីភាគី</a:t>
          </a:r>
          <a:endParaRPr lang="fr-CH" dirty="0"/>
        </a:p>
      </dgm:t>
    </dgm:pt>
    <dgm:pt modelId="{868358B2-5B95-44E8-B567-62CBB7CBF7BC}" type="parTrans" cxnId="{A52215B9-0588-4D85-AA49-9BDE1DA6DCC4}">
      <dgm:prSet/>
      <dgm:spPr/>
      <dgm:t>
        <a:bodyPr/>
        <a:lstStyle/>
        <a:p>
          <a:endParaRPr lang="fr-CH"/>
        </a:p>
      </dgm:t>
    </dgm:pt>
    <dgm:pt modelId="{22BD3FE7-0A30-4487-B8A9-F60BB5F88271}" type="sibTrans" cxnId="{A52215B9-0588-4D85-AA49-9BDE1DA6DCC4}">
      <dgm:prSet/>
      <dgm:spPr/>
      <dgm:t>
        <a:bodyPr/>
        <a:lstStyle/>
        <a:p>
          <a:endParaRPr lang="fr-CH"/>
        </a:p>
      </dgm:t>
    </dgm:pt>
    <dgm:pt modelId="{41A002DF-2FEB-427B-9B7F-0F6E922225A2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បង្កើតឧបករណ៍សម្រាប់យុទ្ធសាស្ត្រ</a:t>
          </a:r>
          <a:r>
            <a:rPr lang="fr-CH" dirty="0" smtClean="0"/>
            <a:t> SP/EMP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ថ្នាក់ជាតិ</a:t>
          </a:r>
          <a:endParaRPr lang="fr-CH" dirty="0"/>
        </a:p>
      </dgm:t>
    </dgm:pt>
    <dgm:pt modelId="{40FA8871-B8CB-4DF8-9702-DC4E5D2EA743}" type="parTrans" cxnId="{F648253B-939C-47E6-A3B2-897DAF5B1A76}">
      <dgm:prSet/>
      <dgm:spPr/>
      <dgm:t>
        <a:bodyPr/>
        <a:lstStyle/>
        <a:p>
          <a:endParaRPr lang="fr-CH"/>
        </a:p>
      </dgm:t>
    </dgm:pt>
    <dgm:pt modelId="{2FC69636-1CE6-4689-8B6F-DA89ED9B8434}" type="sibTrans" cxnId="{F648253B-939C-47E6-A3B2-897DAF5B1A76}">
      <dgm:prSet/>
      <dgm:spPr/>
      <dgm:t>
        <a:bodyPr/>
        <a:lstStyle/>
        <a:p>
          <a:endParaRPr lang="fr-CH"/>
        </a:p>
      </dgm:t>
    </dgm:pt>
    <dgm:pt modelId="{1AE42683-015D-466A-926F-70A48FE1F975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សេចក្តីព្រាងផែនការសកម្មភាព</a:t>
          </a:r>
          <a:r>
            <a:rPr lang="fr-CH" dirty="0" smtClean="0"/>
            <a:t> SP/EMP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ថ្នាក់ជាតិ</a:t>
          </a:r>
          <a:endParaRPr lang="fr-CH" dirty="0"/>
        </a:p>
      </dgm:t>
    </dgm:pt>
    <dgm:pt modelId="{7C7750E1-EFB8-4AF2-B814-36BD1EE740D9}" type="parTrans" cxnId="{2F1EB771-B1EA-4B5F-975A-24A88315906C}">
      <dgm:prSet/>
      <dgm:spPr/>
      <dgm:t>
        <a:bodyPr/>
        <a:lstStyle/>
        <a:p>
          <a:endParaRPr lang="fr-CH"/>
        </a:p>
      </dgm:t>
    </dgm:pt>
    <dgm:pt modelId="{8F5C9E42-EFFE-48A5-B0EC-AD3909752E93}" type="sibTrans" cxnId="{2F1EB771-B1EA-4B5F-975A-24A88315906C}">
      <dgm:prSet/>
      <dgm:spPr/>
      <dgm:t>
        <a:bodyPr/>
        <a:lstStyle/>
        <a:p>
          <a:endParaRPr lang="fr-CH"/>
        </a:p>
      </dgm:t>
    </dgm:pt>
    <dgm:pt modelId="{087B0CB1-181F-4124-9D8A-A9C2AE575752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ការវាយតម្លៃពីជម្រើស</a:t>
          </a:r>
          <a:r>
            <a:rPr lang="fr-CH" dirty="0" smtClean="0"/>
            <a:t> SP/EMP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ដោយ </a:t>
          </a:r>
          <a:r>
            <a:rPr lang="fr-CH" dirty="0" smtClean="0"/>
            <a:t>NTSC</a:t>
          </a:r>
          <a:endParaRPr lang="fr-CH" dirty="0"/>
        </a:p>
      </dgm:t>
    </dgm:pt>
    <dgm:pt modelId="{B6F61C2A-9409-41B1-B421-1BF3B2B109BC}" type="parTrans" cxnId="{639359FE-605A-48EC-AA0A-7C2B1DD201DF}">
      <dgm:prSet/>
      <dgm:spPr/>
      <dgm:t>
        <a:bodyPr/>
        <a:lstStyle/>
        <a:p>
          <a:endParaRPr lang="fr-CH"/>
        </a:p>
      </dgm:t>
    </dgm:pt>
    <dgm:pt modelId="{FCA49087-6A1E-4CE3-87A4-43FA3A471A8E}" type="sibTrans" cxnId="{639359FE-605A-48EC-AA0A-7C2B1DD201DF}">
      <dgm:prSet/>
      <dgm:spPr/>
      <dgm:t>
        <a:bodyPr/>
        <a:lstStyle/>
        <a:p>
          <a:endParaRPr lang="fr-CH"/>
        </a:p>
      </dgm:t>
    </dgm:pt>
    <dgm:pt modelId="{98C85843-2BA8-48F7-8728-18EFC47B447E}">
      <dgm:prSet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ការវិនិច្ឆ័យពី </a:t>
          </a:r>
          <a:r>
            <a:rPr lang="fr-CH" dirty="0" smtClean="0"/>
            <a:t>SP/EMP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, តម្រូវការ/ឱកាសថ្នាក់ជាតិ</a:t>
          </a:r>
          <a:endParaRPr lang="fr-CH" dirty="0"/>
        </a:p>
      </dgm:t>
    </dgm:pt>
    <dgm:pt modelId="{17BA4BD6-8098-4CC3-B296-EDA6CBE960F7}" type="parTrans" cxnId="{BB779C97-7D87-4EB8-BE24-1B7E6F08DD99}">
      <dgm:prSet/>
      <dgm:spPr/>
      <dgm:t>
        <a:bodyPr/>
        <a:lstStyle/>
        <a:p>
          <a:endParaRPr lang="fr-CH"/>
        </a:p>
      </dgm:t>
    </dgm:pt>
    <dgm:pt modelId="{09CA5349-383D-45A3-95E0-5CC3A1676D04}" type="sibTrans" cxnId="{BB779C97-7D87-4EB8-BE24-1B7E6F08DD99}">
      <dgm:prSet/>
      <dgm:spPr/>
      <dgm:t>
        <a:bodyPr/>
        <a:lstStyle/>
        <a:p>
          <a:endParaRPr lang="fr-CH"/>
        </a:p>
      </dgm:t>
    </dgm:pt>
    <dgm:pt modelId="{D30F7376-8E87-4835-8683-235B82F958C8}">
      <dgm:prSet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ការផ្ទេរចំណេះដឹងនៃឧបករណ៍វិនិច្ឆ័យ</a:t>
          </a:r>
          <a:endParaRPr lang="fr-CH" dirty="0"/>
        </a:p>
      </dgm:t>
    </dgm:pt>
    <dgm:pt modelId="{3CF0A880-E43B-479B-830B-5AB348C5FE83}" type="parTrans" cxnId="{3CCF3B85-EA08-4541-B1C6-C6080313EE3B}">
      <dgm:prSet/>
      <dgm:spPr/>
      <dgm:t>
        <a:bodyPr/>
        <a:lstStyle/>
        <a:p>
          <a:endParaRPr lang="fr-CH"/>
        </a:p>
      </dgm:t>
    </dgm:pt>
    <dgm:pt modelId="{A280AAE3-31E8-4E52-BFA4-AD245CB54321}" type="sibTrans" cxnId="{3CCF3B85-EA08-4541-B1C6-C6080313EE3B}">
      <dgm:prSet/>
      <dgm:spPr/>
      <dgm:t>
        <a:bodyPr/>
        <a:lstStyle/>
        <a:p>
          <a:endParaRPr lang="fr-CH"/>
        </a:p>
      </dgm:t>
    </dgm:pt>
    <dgm:pt modelId="{45115662-212C-47B6-8E13-3516E5EA742B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a-ES" dirty="0" smtClean="0">
              <a:latin typeface="Khmer OS Siemreap" pitchFamily="2" charset="0"/>
              <a:cs typeface="Khmer OS Siemreap" pitchFamily="2" charset="0"/>
            </a:rPr>
            <a:t>កិច្ចពិភាក្សាគោលនយោបាយ</a:t>
          </a:r>
          <a:r>
            <a:rPr lang="fr-CH" dirty="0" smtClean="0"/>
            <a:t> SP/EMP </a:t>
          </a:r>
          <a:r>
            <a:rPr lang="ca-ES" dirty="0" smtClean="0">
              <a:latin typeface="Khmer OS Siemreap" pitchFamily="2" charset="0"/>
              <a:cs typeface="Khmer OS Siemreap" pitchFamily="2" charset="0"/>
            </a:rPr>
            <a:t>ថ្នាក់ជាតិ</a:t>
          </a:r>
          <a:endParaRPr lang="fr-CH" dirty="0" smtClean="0"/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dirty="0"/>
        </a:p>
      </dgm:t>
    </dgm:pt>
    <dgm:pt modelId="{0456BAAD-D2D2-4B20-86F9-B68340A56677}" type="parTrans" cxnId="{1F4C6F3D-8164-411B-B9A9-8842D7DE3432}">
      <dgm:prSet/>
      <dgm:spPr/>
      <dgm:t>
        <a:bodyPr/>
        <a:lstStyle/>
        <a:p>
          <a:endParaRPr lang="fr-CH"/>
        </a:p>
      </dgm:t>
    </dgm:pt>
    <dgm:pt modelId="{F24C39FC-AA5B-4D5B-B014-18146824E3F2}" type="sibTrans" cxnId="{1F4C6F3D-8164-411B-B9A9-8842D7DE3432}">
      <dgm:prSet/>
      <dgm:spPr/>
      <dgm:t>
        <a:bodyPr/>
        <a:lstStyle/>
        <a:p>
          <a:endParaRPr lang="fr-CH"/>
        </a:p>
      </dgm:t>
    </dgm:pt>
    <dgm:pt modelId="{BC2E4809-6265-4035-9C36-67A6EE5C41B8}">
      <dgm:prSet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ការផ្សព្វផ្សាយពីលទ្ធផល</a:t>
          </a:r>
          <a:endParaRPr lang="fr-CH" dirty="0"/>
        </a:p>
      </dgm:t>
    </dgm:pt>
    <dgm:pt modelId="{1E45D136-5644-4537-AB91-E69C5CC987FD}" type="parTrans" cxnId="{4DB6D077-C9AE-47A5-8B09-477D89C00E8E}">
      <dgm:prSet/>
      <dgm:spPr/>
      <dgm:t>
        <a:bodyPr/>
        <a:lstStyle/>
        <a:p>
          <a:endParaRPr lang="fr-CH"/>
        </a:p>
      </dgm:t>
    </dgm:pt>
    <dgm:pt modelId="{2A5BCE40-0310-4AD9-9010-583F12FEC57E}" type="sibTrans" cxnId="{4DB6D077-C9AE-47A5-8B09-477D89C00E8E}">
      <dgm:prSet/>
      <dgm:spPr/>
      <dgm:t>
        <a:bodyPr/>
        <a:lstStyle/>
        <a:p>
          <a:endParaRPr lang="fr-CH"/>
        </a:p>
      </dgm:t>
    </dgm:pt>
    <dgm:pt modelId="{7C0B259C-282F-4E3E-B3DF-9459001641ED}">
      <dgm:prSet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ការត្រួតពិនិត្យបែបបច្ចេកទេសដោយ</a:t>
          </a:r>
          <a:r>
            <a:rPr lang="fr-CH" dirty="0" smtClean="0"/>
            <a:t> NTSC</a:t>
          </a:r>
          <a:endParaRPr lang="fr-CH" dirty="0"/>
        </a:p>
      </dgm:t>
    </dgm:pt>
    <dgm:pt modelId="{755EC79A-48BF-4264-A004-FD8BFFD13EAB}" type="parTrans" cxnId="{5CA3DA48-324D-497E-BAEF-2236CE681A3A}">
      <dgm:prSet/>
      <dgm:spPr/>
      <dgm:t>
        <a:bodyPr/>
        <a:lstStyle/>
        <a:p>
          <a:endParaRPr lang="fr-CH"/>
        </a:p>
      </dgm:t>
    </dgm:pt>
    <dgm:pt modelId="{578AE3C1-4B16-4038-9DAD-471798442AFE}" type="sibTrans" cxnId="{5CA3DA48-324D-497E-BAEF-2236CE681A3A}">
      <dgm:prSet/>
      <dgm:spPr/>
      <dgm:t>
        <a:bodyPr/>
        <a:lstStyle/>
        <a:p>
          <a:endParaRPr lang="fr-CH"/>
        </a:p>
      </dgm:t>
    </dgm:pt>
    <dgm:pt modelId="{9B05B8D6-9F05-4324-8FCF-78C00A3786B0}" type="pres">
      <dgm:prSet presAssocID="{85561823-4055-4B5C-A341-C04283D7A10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E421DF08-C744-4027-BB53-349AD049D470}" type="pres">
      <dgm:prSet presAssocID="{ADFE4BC4-3F23-4592-A09B-2AE596D7D07D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4B723EFE-2FB7-462E-83BA-4C4D9D3D3FA7}" type="pres">
      <dgm:prSet presAssocID="{22BD3FE7-0A30-4487-B8A9-F60BB5F88271}" presName="sibTrans" presStyleLbl="sibTrans2D1" presStyleIdx="0" presStyleCnt="8"/>
      <dgm:spPr/>
      <dgm:t>
        <a:bodyPr/>
        <a:lstStyle/>
        <a:p>
          <a:endParaRPr lang="en-GB"/>
        </a:p>
      </dgm:t>
    </dgm:pt>
    <dgm:pt modelId="{51F5BB20-6C79-4115-89A9-DC1F7361321E}" type="pres">
      <dgm:prSet presAssocID="{22BD3FE7-0A30-4487-B8A9-F60BB5F88271}" presName="connectorText" presStyleLbl="sibTrans2D1" presStyleIdx="0" presStyleCnt="8"/>
      <dgm:spPr/>
      <dgm:t>
        <a:bodyPr/>
        <a:lstStyle/>
        <a:p>
          <a:endParaRPr lang="en-GB"/>
        </a:p>
      </dgm:t>
    </dgm:pt>
    <dgm:pt modelId="{9AACCC00-7A88-413C-ACCD-33B8AC08F290}" type="pres">
      <dgm:prSet presAssocID="{98C85843-2BA8-48F7-8728-18EFC47B447E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43675FF7-FD0D-40E4-A4D8-F7D67D084712}" type="pres">
      <dgm:prSet presAssocID="{09CA5349-383D-45A3-95E0-5CC3A1676D04}" presName="sibTrans" presStyleLbl="sibTrans2D1" presStyleIdx="1" presStyleCnt="8"/>
      <dgm:spPr/>
      <dgm:t>
        <a:bodyPr/>
        <a:lstStyle/>
        <a:p>
          <a:endParaRPr lang="en-GB"/>
        </a:p>
      </dgm:t>
    </dgm:pt>
    <dgm:pt modelId="{FCAFE11A-4C1B-4D4B-AFD6-B04D7438D10A}" type="pres">
      <dgm:prSet presAssocID="{09CA5349-383D-45A3-95E0-5CC3A1676D04}" presName="connectorText" presStyleLbl="sibTrans2D1" presStyleIdx="1" presStyleCnt="8"/>
      <dgm:spPr/>
      <dgm:t>
        <a:bodyPr/>
        <a:lstStyle/>
        <a:p>
          <a:endParaRPr lang="en-GB"/>
        </a:p>
      </dgm:t>
    </dgm:pt>
    <dgm:pt modelId="{AA2A22A9-9F1E-4E29-AA2D-0815EB8AEB30}" type="pres">
      <dgm:prSet presAssocID="{7C0B259C-282F-4E3E-B3DF-9459001641ED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448510-8B54-42D2-AB5F-E4A0F069AF6F}" type="pres">
      <dgm:prSet presAssocID="{578AE3C1-4B16-4038-9DAD-471798442AFE}" presName="sibTrans" presStyleLbl="sibTrans2D1" presStyleIdx="2" presStyleCnt="8"/>
      <dgm:spPr/>
      <dgm:t>
        <a:bodyPr/>
        <a:lstStyle/>
        <a:p>
          <a:endParaRPr lang="en-US"/>
        </a:p>
      </dgm:t>
    </dgm:pt>
    <dgm:pt modelId="{503115FD-00EA-4460-925F-01DCEE919C36}" type="pres">
      <dgm:prSet presAssocID="{578AE3C1-4B16-4038-9DAD-471798442AFE}" presName="connectorText" presStyleLbl="sibTrans2D1" presStyleIdx="2" presStyleCnt="8"/>
      <dgm:spPr/>
      <dgm:t>
        <a:bodyPr/>
        <a:lstStyle/>
        <a:p>
          <a:endParaRPr lang="en-US"/>
        </a:p>
      </dgm:t>
    </dgm:pt>
    <dgm:pt modelId="{0B6D379E-C55F-4199-A24B-10DB10225A70}" type="pres">
      <dgm:prSet presAssocID="{41A002DF-2FEB-427B-9B7F-0F6E922225A2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265807DB-6177-414B-90FD-A90AAB6E8390}" type="pres">
      <dgm:prSet presAssocID="{2FC69636-1CE6-4689-8B6F-DA89ED9B8434}" presName="sibTrans" presStyleLbl="sibTrans2D1" presStyleIdx="3" presStyleCnt="8"/>
      <dgm:spPr/>
      <dgm:t>
        <a:bodyPr/>
        <a:lstStyle/>
        <a:p>
          <a:endParaRPr lang="en-GB"/>
        </a:p>
      </dgm:t>
    </dgm:pt>
    <dgm:pt modelId="{D4B529DA-33DB-4807-834D-5190AF2EDCA9}" type="pres">
      <dgm:prSet presAssocID="{2FC69636-1CE6-4689-8B6F-DA89ED9B8434}" presName="connectorText" presStyleLbl="sibTrans2D1" presStyleIdx="3" presStyleCnt="8"/>
      <dgm:spPr/>
      <dgm:t>
        <a:bodyPr/>
        <a:lstStyle/>
        <a:p>
          <a:endParaRPr lang="en-GB"/>
        </a:p>
      </dgm:t>
    </dgm:pt>
    <dgm:pt modelId="{4DF7BE67-BCDB-4A28-A197-D20A90A2E3B9}" type="pres">
      <dgm:prSet presAssocID="{1AE42683-015D-466A-926F-70A48FE1F975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2E12824C-E648-4397-BFA0-3798BD004048}" type="pres">
      <dgm:prSet presAssocID="{8F5C9E42-EFFE-48A5-B0EC-AD3909752E93}" presName="sibTrans" presStyleLbl="sibTrans2D1" presStyleIdx="4" presStyleCnt="8"/>
      <dgm:spPr/>
      <dgm:t>
        <a:bodyPr/>
        <a:lstStyle/>
        <a:p>
          <a:endParaRPr lang="en-GB"/>
        </a:p>
      </dgm:t>
    </dgm:pt>
    <dgm:pt modelId="{DC72831E-8CF5-4DBB-BAD8-895F84D21F55}" type="pres">
      <dgm:prSet presAssocID="{8F5C9E42-EFFE-48A5-B0EC-AD3909752E93}" presName="connectorText" presStyleLbl="sibTrans2D1" presStyleIdx="4" presStyleCnt="8"/>
      <dgm:spPr/>
      <dgm:t>
        <a:bodyPr/>
        <a:lstStyle/>
        <a:p>
          <a:endParaRPr lang="en-GB"/>
        </a:p>
      </dgm:t>
    </dgm:pt>
    <dgm:pt modelId="{B0D53275-72C6-47BE-B9DB-37D171337278}" type="pres">
      <dgm:prSet presAssocID="{087B0CB1-181F-4124-9D8A-A9C2AE575752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EC676C63-177E-458E-8026-BFF325D4E0DF}" type="pres">
      <dgm:prSet presAssocID="{FCA49087-6A1E-4CE3-87A4-43FA3A471A8E}" presName="sibTrans" presStyleLbl="sibTrans2D1" presStyleIdx="5" presStyleCnt="8"/>
      <dgm:spPr/>
      <dgm:t>
        <a:bodyPr/>
        <a:lstStyle/>
        <a:p>
          <a:endParaRPr lang="en-GB"/>
        </a:p>
      </dgm:t>
    </dgm:pt>
    <dgm:pt modelId="{5272A0E9-9F9A-44EB-8647-B88CA9E7D824}" type="pres">
      <dgm:prSet presAssocID="{FCA49087-6A1E-4CE3-87A4-43FA3A471A8E}" presName="connectorText" presStyleLbl="sibTrans2D1" presStyleIdx="5" presStyleCnt="8"/>
      <dgm:spPr/>
      <dgm:t>
        <a:bodyPr/>
        <a:lstStyle/>
        <a:p>
          <a:endParaRPr lang="en-GB"/>
        </a:p>
      </dgm:t>
    </dgm:pt>
    <dgm:pt modelId="{1113379F-9F05-41E5-96CB-D71D3AA67A86}" type="pres">
      <dgm:prSet presAssocID="{D30F7376-8E87-4835-8683-235B82F958C8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678558B-C52F-4EC9-92AF-D305E6FCDB5E}" type="pres">
      <dgm:prSet presAssocID="{A280AAE3-31E8-4E52-BFA4-AD245CB54321}" presName="sibTrans" presStyleLbl="sibTrans2D1" presStyleIdx="6" presStyleCnt="8"/>
      <dgm:spPr/>
      <dgm:t>
        <a:bodyPr/>
        <a:lstStyle/>
        <a:p>
          <a:endParaRPr lang="en-GB"/>
        </a:p>
      </dgm:t>
    </dgm:pt>
    <dgm:pt modelId="{D25D01A7-3BD6-41FC-9D96-F895BA455BB4}" type="pres">
      <dgm:prSet presAssocID="{A280AAE3-31E8-4E52-BFA4-AD245CB54321}" presName="connectorText" presStyleLbl="sibTrans2D1" presStyleIdx="6" presStyleCnt="8"/>
      <dgm:spPr/>
      <dgm:t>
        <a:bodyPr/>
        <a:lstStyle/>
        <a:p>
          <a:endParaRPr lang="en-GB"/>
        </a:p>
      </dgm:t>
    </dgm:pt>
    <dgm:pt modelId="{D7F9D24A-E26B-4181-8849-BC451E1493A7}" type="pres">
      <dgm:prSet presAssocID="{45115662-212C-47B6-8E13-3516E5EA742B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DF4BF7BB-7999-4E57-A396-855B7B75408F}" type="pres">
      <dgm:prSet presAssocID="{F24C39FC-AA5B-4D5B-B014-18146824E3F2}" presName="sibTrans" presStyleLbl="sibTrans2D1" presStyleIdx="7" presStyleCnt="8"/>
      <dgm:spPr/>
      <dgm:t>
        <a:bodyPr/>
        <a:lstStyle/>
        <a:p>
          <a:endParaRPr lang="en-GB"/>
        </a:p>
      </dgm:t>
    </dgm:pt>
    <dgm:pt modelId="{BD400618-5855-4B27-B830-CC586C109B9D}" type="pres">
      <dgm:prSet presAssocID="{F24C39FC-AA5B-4D5B-B014-18146824E3F2}" presName="connectorText" presStyleLbl="sibTrans2D1" presStyleIdx="7" presStyleCnt="8"/>
      <dgm:spPr/>
      <dgm:t>
        <a:bodyPr/>
        <a:lstStyle/>
        <a:p>
          <a:endParaRPr lang="en-GB"/>
        </a:p>
      </dgm:t>
    </dgm:pt>
    <dgm:pt modelId="{8261599C-B8F9-4DF6-9D73-9452DD893F7B}" type="pres">
      <dgm:prSet presAssocID="{BC2E4809-6265-4035-9C36-67A6EE5C41B8}" presName="node" presStyleLbl="node1" presStyleIdx="8" presStyleCnt="9" custLinFactNeighborX="-1050" custLinFactNeighborY="43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118460CF-CCBE-4AE7-801A-E59879FFB66A}" type="presOf" srcId="{087B0CB1-181F-4124-9D8A-A9C2AE575752}" destId="{B0D53275-72C6-47BE-B9DB-37D171337278}" srcOrd="0" destOrd="0" presId="urn:microsoft.com/office/officeart/2005/8/layout/process5"/>
    <dgm:cxn modelId="{C76F57EA-4E0C-42CF-85B7-5EAC285363C5}" type="presOf" srcId="{ADFE4BC4-3F23-4592-A09B-2AE596D7D07D}" destId="{E421DF08-C744-4027-BB53-349AD049D470}" srcOrd="0" destOrd="0" presId="urn:microsoft.com/office/officeart/2005/8/layout/process5"/>
    <dgm:cxn modelId="{E32BF5A6-826D-429F-B889-B8F1571168CF}" type="presOf" srcId="{2FC69636-1CE6-4689-8B6F-DA89ED9B8434}" destId="{D4B529DA-33DB-4807-834D-5190AF2EDCA9}" srcOrd="1" destOrd="0" presId="urn:microsoft.com/office/officeart/2005/8/layout/process5"/>
    <dgm:cxn modelId="{A960BE20-8278-4A86-A821-32E098546C5A}" type="presOf" srcId="{09CA5349-383D-45A3-95E0-5CC3A1676D04}" destId="{FCAFE11A-4C1B-4D4B-AFD6-B04D7438D10A}" srcOrd="1" destOrd="0" presId="urn:microsoft.com/office/officeart/2005/8/layout/process5"/>
    <dgm:cxn modelId="{712A759B-BF9D-4DC8-B835-B72AAC9D9B77}" type="presOf" srcId="{578AE3C1-4B16-4038-9DAD-471798442AFE}" destId="{38448510-8B54-42D2-AB5F-E4A0F069AF6F}" srcOrd="0" destOrd="0" presId="urn:microsoft.com/office/officeart/2005/8/layout/process5"/>
    <dgm:cxn modelId="{4DB6D077-C9AE-47A5-8B09-477D89C00E8E}" srcId="{85561823-4055-4B5C-A341-C04283D7A10A}" destId="{BC2E4809-6265-4035-9C36-67A6EE5C41B8}" srcOrd="8" destOrd="0" parTransId="{1E45D136-5644-4537-AB91-E69C5CC987FD}" sibTransId="{2A5BCE40-0310-4AD9-9010-583F12FEC57E}"/>
    <dgm:cxn modelId="{138D9851-1130-4EC0-B665-3F32950FFB63}" type="presOf" srcId="{A280AAE3-31E8-4E52-BFA4-AD245CB54321}" destId="{D25D01A7-3BD6-41FC-9D96-F895BA455BB4}" srcOrd="1" destOrd="0" presId="urn:microsoft.com/office/officeart/2005/8/layout/process5"/>
    <dgm:cxn modelId="{6DFF32DB-2966-459A-AD95-3E2E2C484EED}" type="presOf" srcId="{F24C39FC-AA5B-4D5B-B014-18146824E3F2}" destId="{DF4BF7BB-7999-4E57-A396-855B7B75408F}" srcOrd="0" destOrd="0" presId="urn:microsoft.com/office/officeart/2005/8/layout/process5"/>
    <dgm:cxn modelId="{BB779C97-7D87-4EB8-BE24-1B7E6F08DD99}" srcId="{85561823-4055-4B5C-A341-C04283D7A10A}" destId="{98C85843-2BA8-48F7-8728-18EFC47B447E}" srcOrd="1" destOrd="0" parTransId="{17BA4BD6-8098-4CC3-B296-EDA6CBE960F7}" sibTransId="{09CA5349-383D-45A3-95E0-5CC3A1676D04}"/>
    <dgm:cxn modelId="{2F1EB771-B1EA-4B5F-975A-24A88315906C}" srcId="{85561823-4055-4B5C-A341-C04283D7A10A}" destId="{1AE42683-015D-466A-926F-70A48FE1F975}" srcOrd="4" destOrd="0" parTransId="{7C7750E1-EFB8-4AF2-B814-36BD1EE740D9}" sibTransId="{8F5C9E42-EFFE-48A5-B0EC-AD3909752E93}"/>
    <dgm:cxn modelId="{3CCF3B85-EA08-4541-B1C6-C6080313EE3B}" srcId="{85561823-4055-4B5C-A341-C04283D7A10A}" destId="{D30F7376-8E87-4835-8683-235B82F958C8}" srcOrd="6" destOrd="0" parTransId="{3CF0A880-E43B-479B-830B-5AB348C5FE83}" sibTransId="{A280AAE3-31E8-4E52-BFA4-AD245CB54321}"/>
    <dgm:cxn modelId="{373E7BD6-08AC-4094-A95B-9BCB170E203D}" type="presOf" srcId="{FCA49087-6A1E-4CE3-87A4-43FA3A471A8E}" destId="{EC676C63-177E-458E-8026-BFF325D4E0DF}" srcOrd="0" destOrd="0" presId="urn:microsoft.com/office/officeart/2005/8/layout/process5"/>
    <dgm:cxn modelId="{64B12C3F-D7CF-4727-B664-85C646334B12}" type="presOf" srcId="{7C0B259C-282F-4E3E-B3DF-9459001641ED}" destId="{AA2A22A9-9F1E-4E29-AA2D-0815EB8AEB30}" srcOrd="0" destOrd="0" presId="urn:microsoft.com/office/officeart/2005/8/layout/process5"/>
    <dgm:cxn modelId="{1F4C6F3D-8164-411B-B9A9-8842D7DE3432}" srcId="{85561823-4055-4B5C-A341-C04283D7A10A}" destId="{45115662-212C-47B6-8E13-3516E5EA742B}" srcOrd="7" destOrd="0" parTransId="{0456BAAD-D2D2-4B20-86F9-B68340A56677}" sibTransId="{F24C39FC-AA5B-4D5B-B014-18146824E3F2}"/>
    <dgm:cxn modelId="{00175E1F-39D1-4F0D-9B33-7995D424226F}" type="presOf" srcId="{2FC69636-1CE6-4689-8B6F-DA89ED9B8434}" destId="{265807DB-6177-414B-90FD-A90AAB6E8390}" srcOrd="0" destOrd="0" presId="urn:microsoft.com/office/officeart/2005/8/layout/process5"/>
    <dgm:cxn modelId="{7EAC0180-2610-427E-A9E3-4683BD587569}" type="presOf" srcId="{BC2E4809-6265-4035-9C36-67A6EE5C41B8}" destId="{8261599C-B8F9-4DF6-9D73-9452DD893F7B}" srcOrd="0" destOrd="0" presId="urn:microsoft.com/office/officeart/2005/8/layout/process5"/>
    <dgm:cxn modelId="{ED949236-173F-4552-AA9F-DD5C317B1A7C}" type="presOf" srcId="{8F5C9E42-EFFE-48A5-B0EC-AD3909752E93}" destId="{2E12824C-E648-4397-BFA0-3798BD004048}" srcOrd="0" destOrd="0" presId="urn:microsoft.com/office/officeart/2005/8/layout/process5"/>
    <dgm:cxn modelId="{A9F6AFB2-03C8-4CB1-A819-67EA37FC2E34}" type="presOf" srcId="{D30F7376-8E87-4835-8683-235B82F958C8}" destId="{1113379F-9F05-41E5-96CB-D71D3AA67A86}" srcOrd="0" destOrd="0" presId="urn:microsoft.com/office/officeart/2005/8/layout/process5"/>
    <dgm:cxn modelId="{723F569A-5962-4AE6-9E7E-385919367B6E}" type="presOf" srcId="{09CA5349-383D-45A3-95E0-5CC3A1676D04}" destId="{43675FF7-FD0D-40E4-A4D8-F7D67D084712}" srcOrd="0" destOrd="0" presId="urn:microsoft.com/office/officeart/2005/8/layout/process5"/>
    <dgm:cxn modelId="{893210A8-E64F-4958-896C-472FD2EE5CE5}" type="presOf" srcId="{1AE42683-015D-466A-926F-70A48FE1F975}" destId="{4DF7BE67-BCDB-4A28-A197-D20A90A2E3B9}" srcOrd="0" destOrd="0" presId="urn:microsoft.com/office/officeart/2005/8/layout/process5"/>
    <dgm:cxn modelId="{33FFEDB9-EF6F-4CEF-BDF3-2ED9BE343D54}" type="presOf" srcId="{22BD3FE7-0A30-4487-B8A9-F60BB5F88271}" destId="{51F5BB20-6C79-4115-89A9-DC1F7361321E}" srcOrd="1" destOrd="0" presId="urn:microsoft.com/office/officeart/2005/8/layout/process5"/>
    <dgm:cxn modelId="{82F3A751-FC84-4700-AF69-C4DBC0D781FD}" type="presOf" srcId="{41A002DF-2FEB-427B-9B7F-0F6E922225A2}" destId="{0B6D379E-C55F-4199-A24B-10DB10225A70}" srcOrd="0" destOrd="0" presId="urn:microsoft.com/office/officeart/2005/8/layout/process5"/>
    <dgm:cxn modelId="{697749DE-6369-4735-9A1D-22E89D29003B}" type="presOf" srcId="{85561823-4055-4B5C-A341-C04283D7A10A}" destId="{9B05B8D6-9F05-4324-8FCF-78C00A3786B0}" srcOrd="0" destOrd="0" presId="urn:microsoft.com/office/officeart/2005/8/layout/process5"/>
    <dgm:cxn modelId="{5AED43DA-7F62-444D-86D2-866C435F24A8}" type="presOf" srcId="{45115662-212C-47B6-8E13-3516E5EA742B}" destId="{D7F9D24A-E26B-4181-8849-BC451E1493A7}" srcOrd="0" destOrd="0" presId="urn:microsoft.com/office/officeart/2005/8/layout/process5"/>
    <dgm:cxn modelId="{F648253B-939C-47E6-A3B2-897DAF5B1A76}" srcId="{85561823-4055-4B5C-A341-C04283D7A10A}" destId="{41A002DF-2FEB-427B-9B7F-0F6E922225A2}" srcOrd="3" destOrd="0" parTransId="{40FA8871-B8CB-4DF8-9702-DC4E5D2EA743}" sibTransId="{2FC69636-1CE6-4689-8B6F-DA89ED9B8434}"/>
    <dgm:cxn modelId="{A52215B9-0588-4D85-AA49-9BDE1DA6DCC4}" srcId="{85561823-4055-4B5C-A341-C04283D7A10A}" destId="{ADFE4BC4-3F23-4592-A09B-2AE596D7D07D}" srcOrd="0" destOrd="0" parTransId="{868358B2-5B95-44E8-B567-62CBB7CBF7BC}" sibTransId="{22BD3FE7-0A30-4487-B8A9-F60BB5F88271}"/>
    <dgm:cxn modelId="{56FA5999-EEC8-4C21-9995-E7C31851807C}" type="presOf" srcId="{A280AAE3-31E8-4E52-BFA4-AD245CB54321}" destId="{9678558B-C52F-4EC9-92AF-D305E6FCDB5E}" srcOrd="0" destOrd="0" presId="urn:microsoft.com/office/officeart/2005/8/layout/process5"/>
    <dgm:cxn modelId="{EA887C6C-6CE4-4B77-81E1-86A61A16F80E}" type="presOf" srcId="{8F5C9E42-EFFE-48A5-B0EC-AD3909752E93}" destId="{DC72831E-8CF5-4DBB-BAD8-895F84D21F55}" srcOrd="1" destOrd="0" presId="urn:microsoft.com/office/officeart/2005/8/layout/process5"/>
    <dgm:cxn modelId="{70233F26-FE3D-4BCF-9D58-9175FE229E2C}" type="presOf" srcId="{98C85843-2BA8-48F7-8728-18EFC47B447E}" destId="{9AACCC00-7A88-413C-ACCD-33B8AC08F290}" srcOrd="0" destOrd="0" presId="urn:microsoft.com/office/officeart/2005/8/layout/process5"/>
    <dgm:cxn modelId="{5CA3DA48-324D-497E-BAEF-2236CE681A3A}" srcId="{85561823-4055-4B5C-A341-C04283D7A10A}" destId="{7C0B259C-282F-4E3E-B3DF-9459001641ED}" srcOrd="2" destOrd="0" parTransId="{755EC79A-48BF-4264-A004-FD8BFFD13EAB}" sibTransId="{578AE3C1-4B16-4038-9DAD-471798442AFE}"/>
    <dgm:cxn modelId="{639359FE-605A-48EC-AA0A-7C2B1DD201DF}" srcId="{85561823-4055-4B5C-A341-C04283D7A10A}" destId="{087B0CB1-181F-4124-9D8A-A9C2AE575752}" srcOrd="5" destOrd="0" parTransId="{B6F61C2A-9409-41B1-B421-1BF3B2B109BC}" sibTransId="{FCA49087-6A1E-4CE3-87A4-43FA3A471A8E}"/>
    <dgm:cxn modelId="{9BA16D54-C425-4767-A55A-482304F8D93A}" type="presOf" srcId="{578AE3C1-4B16-4038-9DAD-471798442AFE}" destId="{503115FD-00EA-4460-925F-01DCEE919C36}" srcOrd="1" destOrd="0" presId="urn:microsoft.com/office/officeart/2005/8/layout/process5"/>
    <dgm:cxn modelId="{3DBEE69A-E60C-4820-AB9E-DE9EBA516197}" type="presOf" srcId="{22BD3FE7-0A30-4487-B8A9-F60BB5F88271}" destId="{4B723EFE-2FB7-462E-83BA-4C4D9D3D3FA7}" srcOrd="0" destOrd="0" presId="urn:microsoft.com/office/officeart/2005/8/layout/process5"/>
    <dgm:cxn modelId="{CC8CDA6E-CC2B-448B-A53B-113FF0D34CE3}" type="presOf" srcId="{F24C39FC-AA5B-4D5B-B014-18146824E3F2}" destId="{BD400618-5855-4B27-B830-CC586C109B9D}" srcOrd="1" destOrd="0" presId="urn:microsoft.com/office/officeart/2005/8/layout/process5"/>
    <dgm:cxn modelId="{E11E95D5-A9F5-4E85-8AE2-97D48C5B4AB7}" type="presOf" srcId="{FCA49087-6A1E-4CE3-87A4-43FA3A471A8E}" destId="{5272A0E9-9F9A-44EB-8647-B88CA9E7D824}" srcOrd="1" destOrd="0" presId="urn:microsoft.com/office/officeart/2005/8/layout/process5"/>
    <dgm:cxn modelId="{1FC69CCC-6A9C-438F-8BA0-8147FF436692}" type="presParOf" srcId="{9B05B8D6-9F05-4324-8FCF-78C00A3786B0}" destId="{E421DF08-C744-4027-BB53-349AD049D470}" srcOrd="0" destOrd="0" presId="urn:microsoft.com/office/officeart/2005/8/layout/process5"/>
    <dgm:cxn modelId="{8D3DF191-2759-4587-9F37-1B8DB9469931}" type="presParOf" srcId="{9B05B8D6-9F05-4324-8FCF-78C00A3786B0}" destId="{4B723EFE-2FB7-462E-83BA-4C4D9D3D3FA7}" srcOrd="1" destOrd="0" presId="urn:microsoft.com/office/officeart/2005/8/layout/process5"/>
    <dgm:cxn modelId="{D336CBC0-8F0B-4329-B73F-BFA0EE61421C}" type="presParOf" srcId="{4B723EFE-2FB7-462E-83BA-4C4D9D3D3FA7}" destId="{51F5BB20-6C79-4115-89A9-DC1F7361321E}" srcOrd="0" destOrd="0" presId="urn:microsoft.com/office/officeart/2005/8/layout/process5"/>
    <dgm:cxn modelId="{DCC7E5E7-5449-440E-BF06-043E68F55631}" type="presParOf" srcId="{9B05B8D6-9F05-4324-8FCF-78C00A3786B0}" destId="{9AACCC00-7A88-413C-ACCD-33B8AC08F290}" srcOrd="2" destOrd="0" presId="urn:microsoft.com/office/officeart/2005/8/layout/process5"/>
    <dgm:cxn modelId="{B924C621-59AB-4175-917D-18F1E467AC1C}" type="presParOf" srcId="{9B05B8D6-9F05-4324-8FCF-78C00A3786B0}" destId="{43675FF7-FD0D-40E4-A4D8-F7D67D084712}" srcOrd="3" destOrd="0" presId="urn:microsoft.com/office/officeart/2005/8/layout/process5"/>
    <dgm:cxn modelId="{5D48634F-01EE-4DE4-B12F-34AC2E0AD9A4}" type="presParOf" srcId="{43675FF7-FD0D-40E4-A4D8-F7D67D084712}" destId="{FCAFE11A-4C1B-4D4B-AFD6-B04D7438D10A}" srcOrd="0" destOrd="0" presId="urn:microsoft.com/office/officeart/2005/8/layout/process5"/>
    <dgm:cxn modelId="{820B30A6-1F19-49BC-B670-FD4E8BED9D6E}" type="presParOf" srcId="{9B05B8D6-9F05-4324-8FCF-78C00A3786B0}" destId="{AA2A22A9-9F1E-4E29-AA2D-0815EB8AEB30}" srcOrd="4" destOrd="0" presId="urn:microsoft.com/office/officeart/2005/8/layout/process5"/>
    <dgm:cxn modelId="{048D31F6-EEFB-4739-96DF-7D09CD3AEF3D}" type="presParOf" srcId="{9B05B8D6-9F05-4324-8FCF-78C00A3786B0}" destId="{38448510-8B54-42D2-AB5F-E4A0F069AF6F}" srcOrd="5" destOrd="0" presId="urn:microsoft.com/office/officeart/2005/8/layout/process5"/>
    <dgm:cxn modelId="{6CEFF650-AEE6-4D9B-834A-5C01873DBAA4}" type="presParOf" srcId="{38448510-8B54-42D2-AB5F-E4A0F069AF6F}" destId="{503115FD-00EA-4460-925F-01DCEE919C36}" srcOrd="0" destOrd="0" presId="urn:microsoft.com/office/officeart/2005/8/layout/process5"/>
    <dgm:cxn modelId="{23796505-5228-47F7-B0DC-4D3026D23D8D}" type="presParOf" srcId="{9B05B8D6-9F05-4324-8FCF-78C00A3786B0}" destId="{0B6D379E-C55F-4199-A24B-10DB10225A70}" srcOrd="6" destOrd="0" presId="urn:microsoft.com/office/officeart/2005/8/layout/process5"/>
    <dgm:cxn modelId="{A3AD0715-17D0-42A5-B79E-00B39982D0F2}" type="presParOf" srcId="{9B05B8D6-9F05-4324-8FCF-78C00A3786B0}" destId="{265807DB-6177-414B-90FD-A90AAB6E8390}" srcOrd="7" destOrd="0" presId="urn:microsoft.com/office/officeart/2005/8/layout/process5"/>
    <dgm:cxn modelId="{47AF9A69-2B7D-49BB-A6AE-9B9767C59964}" type="presParOf" srcId="{265807DB-6177-414B-90FD-A90AAB6E8390}" destId="{D4B529DA-33DB-4807-834D-5190AF2EDCA9}" srcOrd="0" destOrd="0" presId="urn:microsoft.com/office/officeart/2005/8/layout/process5"/>
    <dgm:cxn modelId="{2D761B7D-A43A-4426-B603-D946740626C9}" type="presParOf" srcId="{9B05B8D6-9F05-4324-8FCF-78C00A3786B0}" destId="{4DF7BE67-BCDB-4A28-A197-D20A90A2E3B9}" srcOrd="8" destOrd="0" presId="urn:microsoft.com/office/officeart/2005/8/layout/process5"/>
    <dgm:cxn modelId="{BFA744BF-ECCD-4AA8-86B7-B612667B1B8B}" type="presParOf" srcId="{9B05B8D6-9F05-4324-8FCF-78C00A3786B0}" destId="{2E12824C-E648-4397-BFA0-3798BD004048}" srcOrd="9" destOrd="0" presId="urn:microsoft.com/office/officeart/2005/8/layout/process5"/>
    <dgm:cxn modelId="{0B033813-1F14-42F6-81F9-DF051174096D}" type="presParOf" srcId="{2E12824C-E648-4397-BFA0-3798BD004048}" destId="{DC72831E-8CF5-4DBB-BAD8-895F84D21F55}" srcOrd="0" destOrd="0" presId="urn:microsoft.com/office/officeart/2005/8/layout/process5"/>
    <dgm:cxn modelId="{1B87A98C-FB37-4250-8166-7F9E16249C6B}" type="presParOf" srcId="{9B05B8D6-9F05-4324-8FCF-78C00A3786B0}" destId="{B0D53275-72C6-47BE-B9DB-37D171337278}" srcOrd="10" destOrd="0" presId="urn:microsoft.com/office/officeart/2005/8/layout/process5"/>
    <dgm:cxn modelId="{8BEA5569-0DAB-41BC-8E4D-1107EB555353}" type="presParOf" srcId="{9B05B8D6-9F05-4324-8FCF-78C00A3786B0}" destId="{EC676C63-177E-458E-8026-BFF325D4E0DF}" srcOrd="11" destOrd="0" presId="urn:microsoft.com/office/officeart/2005/8/layout/process5"/>
    <dgm:cxn modelId="{42EEAB2A-CD2B-40E0-B311-E4F899B99E32}" type="presParOf" srcId="{EC676C63-177E-458E-8026-BFF325D4E0DF}" destId="{5272A0E9-9F9A-44EB-8647-B88CA9E7D824}" srcOrd="0" destOrd="0" presId="urn:microsoft.com/office/officeart/2005/8/layout/process5"/>
    <dgm:cxn modelId="{4D1853D1-9E42-449B-B384-39B1CDE4F437}" type="presParOf" srcId="{9B05B8D6-9F05-4324-8FCF-78C00A3786B0}" destId="{1113379F-9F05-41E5-96CB-D71D3AA67A86}" srcOrd="12" destOrd="0" presId="urn:microsoft.com/office/officeart/2005/8/layout/process5"/>
    <dgm:cxn modelId="{AB189FEB-1DBC-4540-BBCC-04F01E386CA6}" type="presParOf" srcId="{9B05B8D6-9F05-4324-8FCF-78C00A3786B0}" destId="{9678558B-C52F-4EC9-92AF-D305E6FCDB5E}" srcOrd="13" destOrd="0" presId="urn:microsoft.com/office/officeart/2005/8/layout/process5"/>
    <dgm:cxn modelId="{9E8878E0-8222-4C9B-AF96-661EFF2646F6}" type="presParOf" srcId="{9678558B-C52F-4EC9-92AF-D305E6FCDB5E}" destId="{D25D01A7-3BD6-41FC-9D96-F895BA455BB4}" srcOrd="0" destOrd="0" presId="urn:microsoft.com/office/officeart/2005/8/layout/process5"/>
    <dgm:cxn modelId="{C2A641AE-37C6-4172-B295-8451F4679FDF}" type="presParOf" srcId="{9B05B8D6-9F05-4324-8FCF-78C00A3786B0}" destId="{D7F9D24A-E26B-4181-8849-BC451E1493A7}" srcOrd="14" destOrd="0" presId="urn:microsoft.com/office/officeart/2005/8/layout/process5"/>
    <dgm:cxn modelId="{B9A6C7EF-F457-4A43-B30A-907B381D9186}" type="presParOf" srcId="{9B05B8D6-9F05-4324-8FCF-78C00A3786B0}" destId="{DF4BF7BB-7999-4E57-A396-855B7B75408F}" srcOrd="15" destOrd="0" presId="urn:microsoft.com/office/officeart/2005/8/layout/process5"/>
    <dgm:cxn modelId="{B973870A-AD97-4714-9B14-E27545DE22A7}" type="presParOf" srcId="{DF4BF7BB-7999-4E57-A396-855B7B75408F}" destId="{BD400618-5855-4B27-B830-CC586C109B9D}" srcOrd="0" destOrd="0" presId="urn:microsoft.com/office/officeart/2005/8/layout/process5"/>
    <dgm:cxn modelId="{79A38C76-AD4F-41A1-85CE-61DA00B381A4}" type="presParOf" srcId="{9B05B8D6-9F05-4324-8FCF-78C00A3786B0}" destId="{8261599C-B8F9-4DF6-9D73-9452DD893F7B}" srcOrd="1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7FE5A8-65FD-4911-95D1-388D9655D11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EE28F0C9-901E-46C1-ADF2-D48A6C6A60E6}">
      <dgm:prSet phldrT="[Texto]" custT="1"/>
      <dgm:spPr/>
      <dgm:t>
        <a:bodyPr/>
        <a:lstStyle/>
        <a:p>
          <a:r>
            <a:rPr lang="ca-ES" sz="3600" dirty="0" smtClean="0">
              <a:latin typeface="Khmer OS Bokor" pitchFamily="2" charset="0"/>
              <a:cs typeface="Khmer OS Bokor" pitchFamily="2" charset="0"/>
            </a:rPr>
            <a:t>របាយការណ៍សំយោគចុងក្រោយ (បោះពុម្ព)</a:t>
          </a:r>
          <a:endParaRPr lang="fr-CH" sz="3600" dirty="0"/>
        </a:p>
      </dgm:t>
    </dgm:pt>
    <dgm:pt modelId="{9AC362ED-519A-47AB-84EA-AA22AF2BCE00}" type="parTrans" cxnId="{2826BC84-72E1-4EB3-8D97-02DA69761821}">
      <dgm:prSet/>
      <dgm:spPr/>
      <dgm:t>
        <a:bodyPr/>
        <a:lstStyle/>
        <a:p>
          <a:endParaRPr lang="fr-CH" sz="2000"/>
        </a:p>
      </dgm:t>
    </dgm:pt>
    <dgm:pt modelId="{24AAC524-6EA0-40C2-A657-68AFAE5C47ED}" type="sibTrans" cxnId="{2826BC84-72E1-4EB3-8D97-02DA69761821}">
      <dgm:prSet/>
      <dgm:spPr/>
      <dgm:t>
        <a:bodyPr/>
        <a:lstStyle/>
        <a:p>
          <a:endParaRPr lang="fr-CH" sz="2000"/>
        </a:p>
      </dgm:t>
    </dgm:pt>
    <dgm:pt modelId="{20920464-AA8F-47E4-9E2A-6BD42862F81B}">
      <dgm:prSet phldrT="[Texto]" custT="1"/>
      <dgm:spPr/>
      <dgm:t>
        <a:bodyPr/>
        <a:lstStyle/>
        <a:p>
          <a:r>
            <a:rPr lang="ca-ES" sz="3200" dirty="0" smtClean="0">
              <a:latin typeface="Khmer OS Bokor" pitchFamily="2" charset="0"/>
              <a:cs typeface="Khmer OS Bokor" pitchFamily="2" charset="0"/>
            </a:rPr>
            <a:t>សន្និ</a:t>
          </a:r>
          <a:r>
            <a:rPr lang="ca-ES" sz="3200" smtClean="0">
              <a:latin typeface="Khmer OS Bokor" pitchFamily="2" charset="0"/>
              <a:cs typeface="Khmer OS Bokor" pitchFamily="2" charset="0"/>
            </a:rPr>
            <a:t>សិទសកលដើម្បីចែក</a:t>
          </a:r>
          <a:r>
            <a:rPr lang="ca-ES" sz="3200" dirty="0" smtClean="0">
              <a:latin typeface="Khmer OS Bokor" pitchFamily="2" charset="0"/>
              <a:cs typeface="Khmer OS Bokor" pitchFamily="2" charset="0"/>
            </a:rPr>
            <a:t>រំលែកសេចក្តីសន្និដ្ឋាន និងអនុសាសន៍</a:t>
          </a:r>
          <a:endParaRPr lang="fr-CH" sz="3200" dirty="0"/>
        </a:p>
      </dgm:t>
    </dgm:pt>
    <dgm:pt modelId="{DCE7B382-F029-4549-A601-4B02F769785D}" type="parTrans" cxnId="{B4888FC6-F8C3-4A17-93FE-DD6B7E2F43CC}">
      <dgm:prSet/>
      <dgm:spPr/>
      <dgm:t>
        <a:bodyPr/>
        <a:lstStyle/>
        <a:p>
          <a:endParaRPr lang="fr-CH" sz="2000"/>
        </a:p>
      </dgm:t>
    </dgm:pt>
    <dgm:pt modelId="{D7D03A5D-F19B-46D7-B19D-49FD6B18AEB2}" type="sibTrans" cxnId="{B4888FC6-F8C3-4A17-93FE-DD6B7E2F43CC}">
      <dgm:prSet/>
      <dgm:spPr/>
      <dgm:t>
        <a:bodyPr/>
        <a:lstStyle/>
        <a:p>
          <a:endParaRPr lang="fr-CH" sz="2000"/>
        </a:p>
      </dgm:t>
    </dgm:pt>
    <dgm:pt modelId="{38082182-4B9E-45D9-A2BA-B67702E3C582}" type="pres">
      <dgm:prSet presAssocID="{A77FE5A8-65FD-4911-95D1-388D9655D11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301F518-54A9-4B2B-A689-70CA0FF0F517}" type="pres">
      <dgm:prSet presAssocID="{EE28F0C9-901E-46C1-ADF2-D48A6C6A60E6}" presName="parentLin" presStyleCnt="0"/>
      <dgm:spPr/>
    </dgm:pt>
    <dgm:pt modelId="{AB13949F-B651-419C-88EC-8C501CC4372C}" type="pres">
      <dgm:prSet presAssocID="{EE28F0C9-901E-46C1-ADF2-D48A6C6A60E6}" presName="parentLeftMargin" presStyleLbl="node1" presStyleIdx="0" presStyleCnt="2"/>
      <dgm:spPr/>
      <dgm:t>
        <a:bodyPr/>
        <a:lstStyle/>
        <a:p>
          <a:endParaRPr lang="en-GB"/>
        </a:p>
      </dgm:t>
    </dgm:pt>
    <dgm:pt modelId="{5A1F37FC-0E2D-4CE7-8336-A55C53FCEE90}" type="pres">
      <dgm:prSet presAssocID="{EE28F0C9-901E-46C1-ADF2-D48A6C6A60E6}" presName="parentText" presStyleLbl="node1" presStyleIdx="0" presStyleCnt="2" custScaleX="131070" custScaleY="161841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A4F60FE4-692E-43C2-B942-70E4A86402CF}" type="pres">
      <dgm:prSet presAssocID="{EE28F0C9-901E-46C1-ADF2-D48A6C6A60E6}" presName="negativeSpace" presStyleCnt="0"/>
      <dgm:spPr/>
    </dgm:pt>
    <dgm:pt modelId="{8ED8D8DA-4DDE-439D-85B4-7DE345BABE3D}" type="pres">
      <dgm:prSet presAssocID="{EE28F0C9-901E-46C1-ADF2-D48A6C6A60E6}" presName="childText" presStyleLbl="conFgAcc1" presStyleIdx="0" presStyleCnt="2">
        <dgm:presLayoutVars>
          <dgm:bulletEnabled val="1"/>
        </dgm:presLayoutVars>
      </dgm:prSet>
      <dgm:spPr/>
    </dgm:pt>
    <dgm:pt modelId="{67247C8F-53A6-45EC-8A89-FCE71C1A22B3}" type="pres">
      <dgm:prSet presAssocID="{24AAC524-6EA0-40C2-A657-68AFAE5C47ED}" presName="spaceBetweenRectangles" presStyleCnt="0"/>
      <dgm:spPr/>
    </dgm:pt>
    <dgm:pt modelId="{12F5267D-5887-4FBF-89F5-E35DB034F4AD}" type="pres">
      <dgm:prSet presAssocID="{20920464-AA8F-47E4-9E2A-6BD42862F81B}" presName="parentLin" presStyleCnt="0"/>
      <dgm:spPr/>
    </dgm:pt>
    <dgm:pt modelId="{3B569530-5BB8-44AE-93FC-9AF0D74F0C9E}" type="pres">
      <dgm:prSet presAssocID="{20920464-AA8F-47E4-9E2A-6BD42862F81B}" presName="parentLeftMargin" presStyleLbl="node1" presStyleIdx="0" presStyleCnt="2"/>
      <dgm:spPr/>
      <dgm:t>
        <a:bodyPr/>
        <a:lstStyle/>
        <a:p>
          <a:endParaRPr lang="en-GB"/>
        </a:p>
      </dgm:t>
    </dgm:pt>
    <dgm:pt modelId="{ED25271B-E31C-442D-AC21-E68A1BF4424A}" type="pres">
      <dgm:prSet presAssocID="{20920464-AA8F-47E4-9E2A-6BD42862F81B}" presName="parentText" presStyleLbl="node1" presStyleIdx="1" presStyleCnt="2" custScaleX="131070" custScaleY="14662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50F9666-AA06-4FD2-8C86-0A3896917D8F}" type="pres">
      <dgm:prSet presAssocID="{20920464-AA8F-47E4-9E2A-6BD42862F81B}" presName="negativeSpace" presStyleCnt="0"/>
      <dgm:spPr/>
    </dgm:pt>
    <dgm:pt modelId="{454C7F17-74D4-4254-8F0C-5B797A3BB984}" type="pres">
      <dgm:prSet presAssocID="{20920464-AA8F-47E4-9E2A-6BD42862F81B}" presName="childText" presStyleLbl="conFgAcc1" presStyleIdx="1" presStyleCnt="2" custLinFactNeighborX="126" custLinFactNeighborY="-12277">
        <dgm:presLayoutVars>
          <dgm:bulletEnabled val="1"/>
        </dgm:presLayoutVars>
      </dgm:prSet>
      <dgm:spPr/>
    </dgm:pt>
  </dgm:ptLst>
  <dgm:cxnLst>
    <dgm:cxn modelId="{2826BC84-72E1-4EB3-8D97-02DA69761821}" srcId="{A77FE5A8-65FD-4911-95D1-388D9655D111}" destId="{EE28F0C9-901E-46C1-ADF2-D48A6C6A60E6}" srcOrd="0" destOrd="0" parTransId="{9AC362ED-519A-47AB-84EA-AA22AF2BCE00}" sibTransId="{24AAC524-6EA0-40C2-A657-68AFAE5C47ED}"/>
    <dgm:cxn modelId="{924A33BB-EC0D-4DD8-9355-BDF7B47AA5E9}" type="presOf" srcId="{EE28F0C9-901E-46C1-ADF2-D48A6C6A60E6}" destId="{AB13949F-B651-419C-88EC-8C501CC4372C}" srcOrd="0" destOrd="0" presId="urn:microsoft.com/office/officeart/2005/8/layout/list1"/>
    <dgm:cxn modelId="{EC83E19B-205D-489F-9283-CC0EDAA40EC4}" type="presOf" srcId="{EE28F0C9-901E-46C1-ADF2-D48A6C6A60E6}" destId="{5A1F37FC-0E2D-4CE7-8336-A55C53FCEE90}" srcOrd="1" destOrd="0" presId="urn:microsoft.com/office/officeart/2005/8/layout/list1"/>
    <dgm:cxn modelId="{9750CD8D-6F3E-4BF4-AE7E-DABF2B61A764}" type="presOf" srcId="{20920464-AA8F-47E4-9E2A-6BD42862F81B}" destId="{3B569530-5BB8-44AE-93FC-9AF0D74F0C9E}" srcOrd="0" destOrd="0" presId="urn:microsoft.com/office/officeart/2005/8/layout/list1"/>
    <dgm:cxn modelId="{8DE049E7-2335-48CB-AD4D-BD1EEC5A738A}" type="presOf" srcId="{A77FE5A8-65FD-4911-95D1-388D9655D111}" destId="{38082182-4B9E-45D9-A2BA-B67702E3C582}" srcOrd="0" destOrd="0" presId="urn:microsoft.com/office/officeart/2005/8/layout/list1"/>
    <dgm:cxn modelId="{B4888FC6-F8C3-4A17-93FE-DD6B7E2F43CC}" srcId="{A77FE5A8-65FD-4911-95D1-388D9655D111}" destId="{20920464-AA8F-47E4-9E2A-6BD42862F81B}" srcOrd="1" destOrd="0" parTransId="{DCE7B382-F029-4549-A601-4B02F769785D}" sibTransId="{D7D03A5D-F19B-46D7-B19D-49FD6B18AEB2}"/>
    <dgm:cxn modelId="{3F619975-D7FA-43B8-B7E7-3BCF274CF46E}" type="presOf" srcId="{20920464-AA8F-47E4-9E2A-6BD42862F81B}" destId="{ED25271B-E31C-442D-AC21-E68A1BF4424A}" srcOrd="1" destOrd="0" presId="urn:microsoft.com/office/officeart/2005/8/layout/list1"/>
    <dgm:cxn modelId="{46042262-E9CF-4769-9478-034BA7AC51BA}" type="presParOf" srcId="{38082182-4B9E-45D9-A2BA-B67702E3C582}" destId="{9301F518-54A9-4B2B-A689-70CA0FF0F517}" srcOrd="0" destOrd="0" presId="urn:microsoft.com/office/officeart/2005/8/layout/list1"/>
    <dgm:cxn modelId="{271BBBB2-B368-4065-A206-7A0155835E8A}" type="presParOf" srcId="{9301F518-54A9-4B2B-A689-70CA0FF0F517}" destId="{AB13949F-B651-419C-88EC-8C501CC4372C}" srcOrd="0" destOrd="0" presId="urn:microsoft.com/office/officeart/2005/8/layout/list1"/>
    <dgm:cxn modelId="{77EED20A-DD24-44D2-A23D-C5A04AE99409}" type="presParOf" srcId="{9301F518-54A9-4B2B-A689-70CA0FF0F517}" destId="{5A1F37FC-0E2D-4CE7-8336-A55C53FCEE90}" srcOrd="1" destOrd="0" presId="urn:microsoft.com/office/officeart/2005/8/layout/list1"/>
    <dgm:cxn modelId="{F9BE997F-53C4-49F2-941B-608B79DC5454}" type="presParOf" srcId="{38082182-4B9E-45D9-A2BA-B67702E3C582}" destId="{A4F60FE4-692E-43C2-B942-70E4A86402CF}" srcOrd="1" destOrd="0" presId="urn:microsoft.com/office/officeart/2005/8/layout/list1"/>
    <dgm:cxn modelId="{8428F53F-3BB5-4E6E-B1A7-2E25159C341E}" type="presParOf" srcId="{38082182-4B9E-45D9-A2BA-B67702E3C582}" destId="{8ED8D8DA-4DDE-439D-85B4-7DE345BABE3D}" srcOrd="2" destOrd="0" presId="urn:microsoft.com/office/officeart/2005/8/layout/list1"/>
    <dgm:cxn modelId="{25A69A80-99FB-4EB8-946D-FDE78AE563BA}" type="presParOf" srcId="{38082182-4B9E-45D9-A2BA-B67702E3C582}" destId="{67247C8F-53A6-45EC-8A89-FCE71C1A22B3}" srcOrd="3" destOrd="0" presId="urn:microsoft.com/office/officeart/2005/8/layout/list1"/>
    <dgm:cxn modelId="{0D49225C-9E0F-4084-8E08-1DE29D829E18}" type="presParOf" srcId="{38082182-4B9E-45D9-A2BA-B67702E3C582}" destId="{12F5267D-5887-4FBF-89F5-E35DB034F4AD}" srcOrd="4" destOrd="0" presId="urn:microsoft.com/office/officeart/2005/8/layout/list1"/>
    <dgm:cxn modelId="{7DECC21F-D460-474A-B014-2B9A1C2092CE}" type="presParOf" srcId="{12F5267D-5887-4FBF-89F5-E35DB034F4AD}" destId="{3B569530-5BB8-44AE-93FC-9AF0D74F0C9E}" srcOrd="0" destOrd="0" presId="urn:microsoft.com/office/officeart/2005/8/layout/list1"/>
    <dgm:cxn modelId="{02D6910F-0717-4531-9191-46A8195711E4}" type="presParOf" srcId="{12F5267D-5887-4FBF-89F5-E35DB034F4AD}" destId="{ED25271B-E31C-442D-AC21-E68A1BF4424A}" srcOrd="1" destOrd="0" presId="urn:microsoft.com/office/officeart/2005/8/layout/list1"/>
    <dgm:cxn modelId="{177CD94F-6DCB-4804-81EA-8FBC7A66D7BA}" type="presParOf" srcId="{38082182-4B9E-45D9-A2BA-B67702E3C582}" destId="{E50F9666-AA06-4FD2-8C86-0A3896917D8F}" srcOrd="5" destOrd="0" presId="urn:microsoft.com/office/officeart/2005/8/layout/list1"/>
    <dgm:cxn modelId="{44196D63-C655-4EE7-AE85-CACD757118ED}" type="presParOf" srcId="{38082182-4B9E-45D9-A2BA-B67702E3C582}" destId="{454C7F17-74D4-4254-8F0C-5B797A3BB98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C3DDA9-C2E1-4D82-99BF-2FF672EF5586}">
      <dsp:nvSpPr>
        <dsp:cNvPr id="0" name=""/>
        <dsp:cNvSpPr/>
      </dsp:nvSpPr>
      <dsp:spPr>
        <a:xfrm rot="16200000">
          <a:off x="594066" y="-594066"/>
          <a:ext cx="2484276" cy="367240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700" kern="1200" dirty="0" smtClean="0"/>
            <a:t>1. </a:t>
          </a:r>
          <a:r>
            <a:rPr lang="ca-ES" sz="1700" kern="1200" dirty="0" smtClean="0">
              <a:latin typeface="Khmer OS Siemreap" pitchFamily="2" charset="0"/>
              <a:cs typeface="Khmer OS Siemreap" pitchFamily="2" charset="0"/>
            </a:rPr>
            <a:t>ការវិនិច្ឆ័យលើកិច្ចគាំពារសង្គម និងមុខរបរដែលត្រូវបានបរិយាយយ៉ាងល្អិតល្អន់ និងបញ្ជាក់ថាត្រឹមត្រូវដោយដៃគូសង្គម។</a:t>
          </a:r>
          <a:endParaRPr lang="fr-CH" sz="1700" kern="1200" dirty="0"/>
        </a:p>
      </dsp:txBody>
      <dsp:txXfrm rot="16200000">
        <a:off x="904600" y="-904600"/>
        <a:ext cx="1863207" cy="3672408"/>
      </dsp:txXfrm>
    </dsp:sp>
    <dsp:sp modelId="{ED7A0606-A12C-46F4-AE0C-75ABE90CE344}">
      <dsp:nvSpPr>
        <dsp:cNvPr id="0" name=""/>
        <dsp:cNvSpPr/>
      </dsp:nvSpPr>
      <dsp:spPr>
        <a:xfrm>
          <a:off x="3672408" y="0"/>
          <a:ext cx="3672408" cy="2484276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700" kern="1200" dirty="0" smtClean="0"/>
            <a:t>2. </a:t>
          </a:r>
          <a:r>
            <a:rPr lang="ca-ES" sz="1700" kern="1200" dirty="0" smtClean="0">
              <a:latin typeface="Khmer OS Siemreap" pitchFamily="2" charset="0"/>
              <a:cs typeface="Khmer OS Siemreap" pitchFamily="2" charset="0"/>
            </a:rPr>
            <a:t>គោលនយោបាយថ្នាក់ជាតិសម្របសម្រួលស្តីពីកិច្ចគាំពារសង្គម និងមុខរបរដែលស្នើឡើង</a:t>
          </a:r>
          <a:endParaRPr lang="fr-CH" sz="1700" kern="1200" dirty="0"/>
        </a:p>
      </dsp:txBody>
      <dsp:txXfrm>
        <a:off x="3672408" y="0"/>
        <a:ext cx="3672408" cy="1863207"/>
      </dsp:txXfrm>
    </dsp:sp>
    <dsp:sp modelId="{34CAB3D9-13C8-4A48-9867-2592192FCD60}">
      <dsp:nvSpPr>
        <dsp:cNvPr id="0" name=""/>
        <dsp:cNvSpPr/>
      </dsp:nvSpPr>
      <dsp:spPr>
        <a:xfrm rot="10800000">
          <a:off x="0" y="2484276"/>
          <a:ext cx="3672408" cy="2484276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700" kern="1200" dirty="0" smtClean="0"/>
            <a:t>4. </a:t>
          </a:r>
          <a:r>
            <a:rPr lang="ca-ES" sz="1700" kern="1200" dirty="0" smtClean="0">
              <a:latin typeface="Khmer OS Siemreap" pitchFamily="2" charset="0"/>
              <a:cs typeface="Khmer OS Siemreap" pitchFamily="2" charset="0"/>
            </a:rPr>
            <a:t>បទពិសោធន៍ និងមេរៀនប្រមូលផ្តុំ​ដោយគម្រោងដែលត្រូវបានផ្សព្វផ្សាយនៅថ្នាក់ជាតិ និងអន្តរជាតិ</a:t>
          </a:r>
          <a:endParaRPr lang="fr-CH" sz="1700" kern="1200" dirty="0"/>
        </a:p>
      </dsp:txBody>
      <dsp:txXfrm rot="10800000">
        <a:off x="0" y="3105344"/>
        <a:ext cx="3672408" cy="1863207"/>
      </dsp:txXfrm>
    </dsp:sp>
    <dsp:sp modelId="{DB213B83-514B-4352-88A4-4C9C353B5731}">
      <dsp:nvSpPr>
        <dsp:cNvPr id="0" name=""/>
        <dsp:cNvSpPr/>
      </dsp:nvSpPr>
      <dsp:spPr>
        <a:xfrm rot="5400000">
          <a:off x="4266474" y="1890209"/>
          <a:ext cx="2484276" cy="367240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700" kern="1200" dirty="0" smtClean="0"/>
            <a:t>3. </a:t>
          </a:r>
          <a:r>
            <a:rPr lang="ca-ES" sz="1700" kern="1200" dirty="0" smtClean="0">
              <a:latin typeface="Khmer OS Siemreap" pitchFamily="2" charset="0"/>
              <a:cs typeface="Khmer OS Siemreap" pitchFamily="2" charset="0"/>
            </a:rPr>
            <a:t>ឧបករណ៍វិនិច្ឆ័យដែលបង្កើតឡើង និងចំណេះដឹងដែលផ្ទេរទៅឲ្យដៃគូជាតិ</a:t>
          </a:r>
          <a:endParaRPr lang="fr-CH" sz="1700" kern="1200" dirty="0"/>
        </a:p>
      </dsp:txBody>
      <dsp:txXfrm rot="5400000">
        <a:off x="4577008" y="2200744"/>
        <a:ext cx="1863207" cy="3672408"/>
      </dsp:txXfrm>
    </dsp:sp>
    <dsp:sp modelId="{161B2586-27E6-4C73-AD2F-B2253330E2C7}">
      <dsp:nvSpPr>
        <dsp:cNvPr id="0" name=""/>
        <dsp:cNvSpPr/>
      </dsp:nvSpPr>
      <dsp:spPr>
        <a:xfrm>
          <a:off x="2016221" y="1656186"/>
          <a:ext cx="3312372" cy="165617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“</a:t>
          </a:r>
          <a:r>
            <a:rPr lang="en-US" sz="1700" kern="1200" dirty="0" smtClean="0">
              <a:latin typeface="Khmer OS Bokor" pitchFamily="2" charset="0"/>
              <a:cs typeface="Khmer OS Bokor" pitchFamily="2" charset="0"/>
            </a:rPr>
            <a:t>ល</a:t>
          </a:r>
          <a:r>
            <a:rPr lang="ca-ES" sz="1700" kern="1200" dirty="0" smtClean="0">
              <a:latin typeface="Khmer OS Bokor" pitchFamily="2" charset="0"/>
              <a:cs typeface="Khmer OS Bokor" pitchFamily="2" charset="0"/>
            </a:rPr>
            <a:t>ើកកម្ពស់កិច្ចគាំពារសង្គមដែលរួមបញ្ចូល និងគោលនយោបាយមុខរបរដោយផ្អែកលើការព្រមព្រៀងថ្នាក់ជាតិ</a:t>
          </a:r>
          <a:r>
            <a:rPr lang="en-US" sz="1700" i="1" kern="1200" dirty="0" smtClean="0"/>
            <a:t>”</a:t>
          </a:r>
          <a:endParaRPr lang="fr-CH" sz="1700" kern="1200" dirty="0"/>
        </a:p>
      </dsp:txBody>
      <dsp:txXfrm>
        <a:off x="2016221" y="1656186"/>
        <a:ext cx="3312372" cy="165617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6413746-5B43-4080-BA4B-DF3E89223A84}">
      <dsp:nvSpPr>
        <dsp:cNvPr id="0" name=""/>
        <dsp:cNvSpPr/>
      </dsp:nvSpPr>
      <dsp:spPr>
        <a:xfrm>
          <a:off x="570607" y="694"/>
          <a:ext cx="3375421" cy="20252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400" kern="1200" dirty="0" smtClean="0">
              <a:latin typeface="Khmer OS Bokor" pitchFamily="2" charset="0"/>
              <a:cs typeface="Khmer OS Bokor" pitchFamily="2" charset="0"/>
            </a:rPr>
            <a:t>ប្រទេសបឺគីនា ហ្វាសូ</a:t>
          </a:r>
          <a:endParaRPr lang="fr-CH" sz="3400" kern="1200" dirty="0"/>
        </a:p>
      </dsp:txBody>
      <dsp:txXfrm>
        <a:off x="570607" y="694"/>
        <a:ext cx="3375421" cy="2025253"/>
      </dsp:txXfrm>
    </dsp:sp>
    <dsp:sp modelId="{BCAD20FD-42B3-419F-9C28-332A6B58E562}">
      <dsp:nvSpPr>
        <dsp:cNvPr id="0" name=""/>
        <dsp:cNvSpPr/>
      </dsp:nvSpPr>
      <dsp:spPr>
        <a:xfrm>
          <a:off x="4283571" y="694"/>
          <a:ext cx="3375421" cy="20252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400" kern="1200" dirty="0" smtClean="0">
              <a:latin typeface="Khmer OS Bokor" pitchFamily="2" charset="0"/>
              <a:cs typeface="Khmer OS Bokor" pitchFamily="2" charset="0"/>
            </a:rPr>
            <a:t>ប្រទេសហុងដុរ៉ាស</a:t>
          </a:r>
          <a:endParaRPr lang="fr-CH" sz="3400" kern="1200" dirty="0"/>
        </a:p>
      </dsp:txBody>
      <dsp:txXfrm>
        <a:off x="4283571" y="694"/>
        <a:ext cx="3375421" cy="2025253"/>
      </dsp:txXfrm>
    </dsp:sp>
    <dsp:sp modelId="{29773E3A-4194-4477-A982-ACC690806C1C}">
      <dsp:nvSpPr>
        <dsp:cNvPr id="0" name=""/>
        <dsp:cNvSpPr/>
      </dsp:nvSpPr>
      <dsp:spPr>
        <a:xfrm>
          <a:off x="2427089" y="2363489"/>
          <a:ext cx="3375421" cy="20252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400" kern="1200" dirty="0" smtClean="0">
              <a:latin typeface="Khmer OS Bokor" pitchFamily="2" charset="0"/>
              <a:cs typeface="Khmer OS Bokor" pitchFamily="2" charset="0"/>
            </a:rPr>
            <a:t>កម្ពុជា</a:t>
          </a:r>
          <a:endParaRPr lang="fr-CH" sz="3400" kern="1200" dirty="0"/>
        </a:p>
      </dsp:txBody>
      <dsp:txXfrm>
        <a:off x="2427089" y="2363489"/>
        <a:ext cx="3375421" cy="202525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421DF08-C744-4027-BB53-349AD049D470}">
      <dsp:nvSpPr>
        <dsp:cNvPr id="0" name=""/>
        <dsp:cNvSpPr/>
      </dsp:nvSpPr>
      <dsp:spPr>
        <a:xfrm>
          <a:off x="423334" y="2180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បង្កើត និងហ្វឹកហ្វឺនគណៈកម្មាធិការប្រតិបត្តិថ្នាក់ជាតិត្រីភាគី</a:t>
          </a:r>
          <a:endParaRPr lang="fr-CH" sz="1200" kern="1200" dirty="0"/>
        </a:p>
      </dsp:txBody>
      <dsp:txXfrm>
        <a:off x="423334" y="2180"/>
        <a:ext cx="1942876" cy="1165726"/>
      </dsp:txXfrm>
    </dsp:sp>
    <dsp:sp modelId="{4B723EFE-2FB7-462E-83BA-4C4D9D3D3FA7}">
      <dsp:nvSpPr>
        <dsp:cNvPr id="0" name=""/>
        <dsp:cNvSpPr/>
      </dsp:nvSpPr>
      <dsp:spPr>
        <a:xfrm>
          <a:off x="2537184" y="344126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>
        <a:off x="2537184" y="344126"/>
        <a:ext cx="411889" cy="481833"/>
      </dsp:txXfrm>
    </dsp:sp>
    <dsp:sp modelId="{9AACCC00-7A88-413C-ACCD-33B8AC08F290}">
      <dsp:nvSpPr>
        <dsp:cNvPr id="0" name=""/>
        <dsp:cNvSpPr/>
      </dsp:nvSpPr>
      <dsp:spPr>
        <a:xfrm>
          <a:off x="3143361" y="2180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ការវិនិច្ឆ័យពី </a:t>
          </a:r>
          <a:r>
            <a:rPr lang="fr-CH" sz="1200" kern="1200" dirty="0" smtClean="0"/>
            <a:t>SP/EMP</a:t>
          </a: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, តម្រូវការ/ឱកាសថ្នាក់ជាតិ</a:t>
          </a:r>
          <a:endParaRPr lang="fr-CH" sz="1200" kern="1200" dirty="0"/>
        </a:p>
      </dsp:txBody>
      <dsp:txXfrm>
        <a:off x="3143361" y="2180"/>
        <a:ext cx="1942876" cy="1165726"/>
      </dsp:txXfrm>
    </dsp:sp>
    <dsp:sp modelId="{43675FF7-FD0D-40E4-A4D8-F7D67D084712}">
      <dsp:nvSpPr>
        <dsp:cNvPr id="0" name=""/>
        <dsp:cNvSpPr/>
      </dsp:nvSpPr>
      <dsp:spPr>
        <a:xfrm>
          <a:off x="5257211" y="344126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>
        <a:off x="5257211" y="344126"/>
        <a:ext cx="411889" cy="481833"/>
      </dsp:txXfrm>
    </dsp:sp>
    <dsp:sp modelId="{AA2A22A9-9F1E-4E29-AA2D-0815EB8AEB30}">
      <dsp:nvSpPr>
        <dsp:cNvPr id="0" name=""/>
        <dsp:cNvSpPr/>
      </dsp:nvSpPr>
      <dsp:spPr>
        <a:xfrm>
          <a:off x="5863389" y="2180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ការត្រួតពិនិត្យបែបបច្ចេកទេសដោយ</a:t>
          </a:r>
          <a:r>
            <a:rPr lang="fr-CH" sz="1200" kern="1200" dirty="0" smtClean="0"/>
            <a:t> NTSC</a:t>
          </a:r>
          <a:endParaRPr lang="fr-CH" sz="1200" kern="1200" dirty="0"/>
        </a:p>
      </dsp:txBody>
      <dsp:txXfrm>
        <a:off x="5863389" y="2180"/>
        <a:ext cx="1942876" cy="1165726"/>
      </dsp:txXfrm>
    </dsp:sp>
    <dsp:sp modelId="{38448510-8B54-42D2-AB5F-E4A0F069AF6F}">
      <dsp:nvSpPr>
        <dsp:cNvPr id="0" name=""/>
        <dsp:cNvSpPr/>
      </dsp:nvSpPr>
      <dsp:spPr>
        <a:xfrm rot="5400000">
          <a:off x="6628882" y="1303907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 rot="5400000">
        <a:off x="6628882" y="1303907"/>
        <a:ext cx="411889" cy="481833"/>
      </dsp:txXfrm>
    </dsp:sp>
    <dsp:sp modelId="{0B6D379E-C55F-4199-A24B-10DB10225A70}">
      <dsp:nvSpPr>
        <dsp:cNvPr id="0" name=""/>
        <dsp:cNvSpPr/>
      </dsp:nvSpPr>
      <dsp:spPr>
        <a:xfrm>
          <a:off x="5863389" y="1945056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បង្កើតឧបករណ៍សម្រាប់យុទ្ធសាស្ត្រ</a:t>
          </a:r>
          <a:r>
            <a:rPr lang="fr-CH" sz="1200" kern="1200" dirty="0" smtClean="0"/>
            <a:t> SP/EMP </a:t>
          </a: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ថ្នាក់ជាតិ</a:t>
          </a:r>
          <a:endParaRPr lang="fr-CH" sz="1200" kern="1200" dirty="0"/>
        </a:p>
      </dsp:txBody>
      <dsp:txXfrm>
        <a:off x="5863389" y="1945056"/>
        <a:ext cx="1942876" cy="1165726"/>
      </dsp:txXfrm>
    </dsp:sp>
    <dsp:sp modelId="{265807DB-6177-414B-90FD-A90AAB6E8390}">
      <dsp:nvSpPr>
        <dsp:cNvPr id="0" name=""/>
        <dsp:cNvSpPr/>
      </dsp:nvSpPr>
      <dsp:spPr>
        <a:xfrm rot="10800000">
          <a:off x="5280526" y="2287003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 rot="10800000">
        <a:off x="5280526" y="2287003"/>
        <a:ext cx="411889" cy="481833"/>
      </dsp:txXfrm>
    </dsp:sp>
    <dsp:sp modelId="{4DF7BE67-BCDB-4A28-A197-D20A90A2E3B9}">
      <dsp:nvSpPr>
        <dsp:cNvPr id="0" name=""/>
        <dsp:cNvSpPr/>
      </dsp:nvSpPr>
      <dsp:spPr>
        <a:xfrm>
          <a:off x="3143361" y="1945056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សេចក្តីព្រាងផែនការសកម្មភាព</a:t>
          </a:r>
          <a:r>
            <a:rPr lang="fr-CH" sz="1200" kern="1200" dirty="0" smtClean="0"/>
            <a:t> SP/EMP </a:t>
          </a: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ថ្នាក់ជាតិ</a:t>
          </a:r>
          <a:endParaRPr lang="fr-CH" sz="1200" kern="1200" dirty="0"/>
        </a:p>
      </dsp:txBody>
      <dsp:txXfrm>
        <a:off x="3143361" y="1945056"/>
        <a:ext cx="1942876" cy="1165726"/>
      </dsp:txXfrm>
    </dsp:sp>
    <dsp:sp modelId="{2E12824C-E648-4397-BFA0-3798BD004048}">
      <dsp:nvSpPr>
        <dsp:cNvPr id="0" name=""/>
        <dsp:cNvSpPr/>
      </dsp:nvSpPr>
      <dsp:spPr>
        <a:xfrm rot="10800000">
          <a:off x="2560498" y="2287003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 rot="10800000">
        <a:off x="2560498" y="2287003"/>
        <a:ext cx="411889" cy="481833"/>
      </dsp:txXfrm>
    </dsp:sp>
    <dsp:sp modelId="{B0D53275-72C6-47BE-B9DB-37D171337278}">
      <dsp:nvSpPr>
        <dsp:cNvPr id="0" name=""/>
        <dsp:cNvSpPr/>
      </dsp:nvSpPr>
      <dsp:spPr>
        <a:xfrm>
          <a:off x="423334" y="1945056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ការវាយតម្លៃពីជម្រើស</a:t>
          </a:r>
          <a:r>
            <a:rPr lang="fr-CH" sz="1200" kern="1200" dirty="0" smtClean="0"/>
            <a:t> SP/EMP </a:t>
          </a: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ដោយ </a:t>
          </a:r>
          <a:r>
            <a:rPr lang="fr-CH" sz="1200" kern="1200" dirty="0" smtClean="0"/>
            <a:t>NTSC</a:t>
          </a:r>
          <a:endParaRPr lang="fr-CH" sz="1200" kern="1200" dirty="0"/>
        </a:p>
      </dsp:txBody>
      <dsp:txXfrm>
        <a:off x="423334" y="1945056"/>
        <a:ext cx="1942876" cy="1165726"/>
      </dsp:txXfrm>
    </dsp:sp>
    <dsp:sp modelId="{EC676C63-177E-458E-8026-BFF325D4E0DF}">
      <dsp:nvSpPr>
        <dsp:cNvPr id="0" name=""/>
        <dsp:cNvSpPr/>
      </dsp:nvSpPr>
      <dsp:spPr>
        <a:xfrm rot="5400000">
          <a:off x="1188827" y="3246784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 rot="5400000">
        <a:off x="1188827" y="3246784"/>
        <a:ext cx="411889" cy="481833"/>
      </dsp:txXfrm>
    </dsp:sp>
    <dsp:sp modelId="{1113379F-9F05-41E5-96CB-D71D3AA67A86}">
      <dsp:nvSpPr>
        <dsp:cNvPr id="0" name=""/>
        <dsp:cNvSpPr/>
      </dsp:nvSpPr>
      <dsp:spPr>
        <a:xfrm>
          <a:off x="423334" y="3887933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ការផ្ទេរចំណេះដឹងនៃឧបករណ៍វិនិច្ឆ័យ</a:t>
          </a:r>
          <a:endParaRPr lang="fr-CH" sz="1200" kern="1200" dirty="0"/>
        </a:p>
      </dsp:txBody>
      <dsp:txXfrm>
        <a:off x="423334" y="3887933"/>
        <a:ext cx="1942876" cy="1165726"/>
      </dsp:txXfrm>
    </dsp:sp>
    <dsp:sp modelId="{9678558B-C52F-4EC9-92AF-D305E6FCDB5E}">
      <dsp:nvSpPr>
        <dsp:cNvPr id="0" name=""/>
        <dsp:cNvSpPr/>
      </dsp:nvSpPr>
      <dsp:spPr>
        <a:xfrm>
          <a:off x="2537184" y="4229880"/>
          <a:ext cx="411889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>
        <a:off x="2537184" y="4229880"/>
        <a:ext cx="411889" cy="481833"/>
      </dsp:txXfrm>
    </dsp:sp>
    <dsp:sp modelId="{D7F9D24A-E26B-4181-8849-BC451E1493A7}">
      <dsp:nvSpPr>
        <dsp:cNvPr id="0" name=""/>
        <dsp:cNvSpPr/>
      </dsp:nvSpPr>
      <dsp:spPr>
        <a:xfrm>
          <a:off x="3143361" y="3887933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កិច្ចពិភាក្សាគោលនយោបាយ</a:t>
          </a:r>
          <a:r>
            <a:rPr lang="fr-CH" sz="1200" kern="1200" dirty="0" smtClean="0"/>
            <a:t> SP/EMP </a:t>
          </a: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ថ្នាក់ជាតិ</a:t>
          </a:r>
          <a:endParaRPr lang="fr-CH" sz="12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200" kern="1200" dirty="0"/>
        </a:p>
      </dsp:txBody>
      <dsp:txXfrm>
        <a:off x="3143361" y="3887933"/>
        <a:ext cx="1942876" cy="1165726"/>
      </dsp:txXfrm>
    </dsp:sp>
    <dsp:sp modelId="{DF4BF7BB-7999-4E57-A396-855B7B75408F}">
      <dsp:nvSpPr>
        <dsp:cNvPr id="0" name=""/>
        <dsp:cNvSpPr/>
      </dsp:nvSpPr>
      <dsp:spPr>
        <a:xfrm rot="638">
          <a:off x="5252723" y="4230128"/>
          <a:ext cx="401077" cy="481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000" kern="1200"/>
        </a:p>
      </dsp:txBody>
      <dsp:txXfrm rot="638">
        <a:off x="5252723" y="4230128"/>
        <a:ext cx="401077" cy="481833"/>
      </dsp:txXfrm>
    </dsp:sp>
    <dsp:sp modelId="{8261599C-B8F9-4DF6-9D73-9452DD893F7B}">
      <dsp:nvSpPr>
        <dsp:cNvPr id="0" name=""/>
        <dsp:cNvSpPr/>
      </dsp:nvSpPr>
      <dsp:spPr>
        <a:xfrm>
          <a:off x="5842988" y="3888434"/>
          <a:ext cx="1942876" cy="1165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200" kern="1200" dirty="0" smtClean="0">
              <a:latin typeface="Khmer OS Siemreap" pitchFamily="2" charset="0"/>
              <a:cs typeface="Khmer OS Siemreap" pitchFamily="2" charset="0"/>
            </a:rPr>
            <a:t>ការផ្សព្វផ្សាយពីលទ្ធផល</a:t>
          </a:r>
          <a:endParaRPr lang="fr-CH" sz="1200" kern="1200" dirty="0"/>
        </a:p>
      </dsp:txBody>
      <dsp:txXfrm>
        <a:off x="5842988" y="3888434"/>
        <a:ext cx="1942876" cy="116572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D8D8DA-4DDE-439D-85B4-7DE345BABE3D}">
      <dsp:nvSpPr>
        <dsp:cNvPr id="0" name=""/>
        <dsp:cNvSpPr/>
      </dsp:nvSpPr>
      <dsp:spPr>
        <a:xfrm>
          <a:off x="0" y="1245516"/>
          <a:ext cx="8229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F37FC-0E2D-4CE7-8336-A55C53FCEE90}">
      <dsp:nvSpPr>
        <dsp:cNvPr id="0" name=""/>
        <dsp:cNvSpPr/>
      </dsp:nvSpPr>
      <dsp:spPr>
        <a:xfrm>
          <a:off x="411480" y="23943"/>
          <a:ext cx="7550575" cy="17676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600" kern="1200" dirty="0" smtClean="0">
              <a:latin typeface="Khmer OS Bokor" pitchFamily="2" charset="0"/>
              <a:cs typeface="Khmer OS Bokor" pitchFamily="2" charset="0"/>
            </a:rPr>
            <a:t>របាយការណ៍សំយោគចុងក្រោយ (បោះពុម្ព)</a:t>
          </a:r>
          <a:endParaRPr lang="fr-CH" sz="3600" kern="1200" dirty="0"/>
        </a:p>
      </dsp:txBody>
      <dsp:txXfrm>
        <a:off x="411480" y="23943"/>
        <a:ext cx="7550575" cy="1767692"/>
      </dsp:txXfrm>
    </dsp:sp>
    <dsp:sp modelId="{454C7F17-74D4-4254-8F0C-5B797A3BB984}">
      <dsp:nvSpPr>
        <dsp:cNvPr id="0" name=""/>
        <dsp:cNvSpPr/>
      </dsp:nvSpPr>
      <dsp:spPr>
        <a:xfrm>
          <a:off x="0" y="3366045"/>
          <a:ext cx="8229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25271B-E31C-442D-AC21-E68A1BF4424A}">
      <dsp:nvSpPr>
        <dsp:cNvPr id="0" name=""/>
        <dsp:cNvSpPr/>
      </dsp:nvSpPr>
      <dsp:spPr>
        <a:xfrm>
          <a:off x="411480" y="2377716"/>
          <a:ext cx="7550575" cy="16014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200" kern="1200" dirty="0" smtClean="0">
              <a:latin typeface="Khmer OS Bokor" pitchFamily="2" charset="0"/>
              <a:cs typeface="Khmer OS Bokor" pitchFamily="2" charset="0"/>
            </a:rPr>
            <a:t>សន្និ</a:t>
          </a:r>
          <a:r>
            <a:rPr lang="ca-ES" sz="3200" kern="1200" smtClean="0">
              <a:latin typeface="Khmer OS Bokor" pitchFamily="2" charset="0"/>
              <a:cs typeface="Khmer OS Bokor" pitchFamily="2" charset="0"/>
            </a:rPr>
            <a:t>សិទសកលដើម្បីចែក</a:t>
          </a:r>
          <a:r>
            <a:rPr lang="ca-ES" sz="3200" kern="1200" dirty="0" smtClean="0">
              <a:latin typeface="Khmer OS Bokor" pitchFamily="2" charset="0"/>
              <a:cs typeface="Khmer OS Bokor" pitchFamily="2" charset="0"/>
            </a:rPr>
            <a:t>រំលែកសេចក្តីសន្និដ្ឋាន និងអនុសាសន៍</a:t>
          </a:r>
          <a:endParaRPr lang="fr-CH" sz="3200" kern="1200" dirty="0"/>
        </a:p>
      </dsp:txBody>
      <dsp:txXfrm>
        <a:off x="411480" y="2377716"/>
        <a:ext cx="7550575" cy="16014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E3706C1-95BF-4B13-B07B-5EA090FB62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91063"/>
            <a:ext cx="5438775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0AE515C3-9ED0-49C8-8C3C-A256EC9966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ＭＳ Ｐゴシック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>
              <a:defRPr sz="2000"/>
            </a:lvl2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  <a:p>
            <a:pPr lvl="4"/>
            <a:r>
              <a:rPr lang="pt-PT" smtClean="0"/>
              <a:t>Cinquième niveau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  <a:p>
            <a:pPr lvl="4"/>
            <a:r>
              <a:rPr lang="pt-PT" smtClean="0"/>
              <a:t>Cinquième niveau</a:t>
            </a:r>
            <a:endParaRPr lang="en-US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00950" y="544513"/>
            <a:ext cx="857250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Logo Rapport VI.jpg"/>
          <p:cNvPicPr>
            <a:picLocks noChangeAspect="1"/>
          </p:cNvPicPr>
          <p:nvPr userDrawn="1"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312456" y="3946893"/>
            <a:ext cx="2579946" cy="2476173"/>
          </a:xfrm>
          <a:prstGeom prst="rect">
            <a:avLst/>
          </a:prstGeom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40096" y="1712889"/>
            <a:ext cx="5018103" cy="1887561"/>
          </a:xfrm>
        </p:spPr>
        <p:txBody>
          <a:bodyPr/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40096" y="3886200"/>
            <a:ext cx="5019692" cy="2536866"/>
          </a:xfrm>
        </p:spPr>
        <p:txBody>
          <a:bodyPr/>
          <a:lstStyle>
            <a:lvl1pPr marL="0" indent="0">
              <a:spcBef>
                <a:spcPct val="50000"/>
              </a:spcBef>
              <a:buFontTx/>
              <a:buNone/>
              <a:defRPr baseline="0"/>
            </a:lvl1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914400"/>
            <a:ext cx="69342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PRESENTATION OUTLINE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647700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  <a:p>
            <a:pPr lvl="1"/>
            <a:r>
              <a:rPr lang="en-US" smtClean="0"/>
              <a:t>CHILD BENEFITS</a:t>
            </a:r>
          </a:p>
          <a:p>
            <a:pPr lvl="1"/>
            <a:r>
              <a:rPr lang="en-US" smtClean="0"/>
              <a:t>B</a:t>
            </a:r>
          </a:p>
          <a:p>
            <a:pPr lvl="1"/>
            <a:r>
              <a:rPr lang="en-US" smtClean="0"/>
              <a:t>C</a:t>
            </a:r>
          </a:p>
        </p:txBody>
      </p:sp>
      <p:sp>
        <p:nvSpPr>
          <p:cNvPr id="145412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53200"/>
            <a:ext cx="6629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l">
              <a:defRPr sz="1600" b="1">
                <a:latin typeface="Bauhaus Hv BT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  <p:pic>
        <p:nvPicPr>
          <p:cNvPr id="1029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96200" y="152400"/>
            <a:ext cx="8382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20" name="Rectangle 12"/>
          <p:cNvSpPr>
            <a:spLocks noChangeArrowheads="1"/>
          </p:cNvSpPr>
          <p:nvPr/>
        </p:nvSpPr>
        <p:spPr bwMode="auto">
          <a:xfrm>
            <a:off x="0" y="0"/>
            <a:ext cx="2438400" cy="457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1" name="Rectangle 13"/>
          <p:cNvSpPr>
            <a:spLocks noChangeArrowheads="1"/>
          </p:cNvSpPr>
          <p:nvPr/>
        </p:nvSpPr>
        <p:spPr bwMode="auto">
          <a:xfrm>
            <a:off x="2438400" y="0"/>
            <a:ext cx="2438400" cy="4572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2" name="Rectangle 14"/>
          <p:cNvSpPr>
            <a:spLocks noChangeArrowheads="1"/>
          </p:cNvSpPr>
          <p:nvPr/>
        </p:nvSpPr>
        <p:spPr bwMode="auto">
          <a:xfrm>
            <a:off x="4876800" y="0"/>
            <a:ext cx="2438400" cy="457200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3" name="Rectangle 15"/>
          <p:cNvSpPr>
            <a:spLocks noChangeArrowheads="1"/>
          </p:cNvSpPr>
          <p:nvPr/>
        </p:nvSpPr>
        <p:spPr bwMode="auto">
          <a:xfrm>
            <a:off x="0" y="457200"/>
            <a:ext cx="7315200" cy="457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4" name="Text Box 16"/>
          <p:cNvSpPr txBox="1">
            <a:spLocks noChangeArrowheads="1"/>
          </p:cNvSpPr>
          <p:nvPr/>
        </p:nvSpPr>
        <p:spPr bwMode="auto">
          <a:xfrm>
            <a:off x="7680325" y="1012825"/>
            <a:ext cx="1095375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FR" sz="1300">
                <a:cs typeface="+mn-cs"/>
              </a:rPr>
              <a:t>International</a:t>
            </a:r>
          </a:p>
          <a:p>
            <a:pPr eaLnBrk="0" hangingPunct="0">
              <a:defRPr/>
            </a:pPr>
            <a:r>
              <a:rPr lang="fr-FR" sz="1300">
                <a:cs typeface="+mn-cs"/>
              </a:rPr>
              <a:t>Labour</a:t>
            </a:r>
          </a:p>
          <a:p>
            <a:pPr eaLnBrk="0" hangingPunct="0">
              <a:defRPr/>
            </a:pPr>
            <a:r>
              <a:rPr lang="fr-FR" sz="1300">
                <a:cs typeface="+mn-cs"/>
              </a:rPr>
              <a:t>Office</a:t>
            </a:r>
            <a:endParaRPr lang="fr-FR" sz="2400">
              <a:cs typeface="+mn-cs"/>
            </a:endParaRPr>
          </a:p>
        </p:txBody>
      </p:sp>
      <p:sp>
        <p:nvSpPr>
          <p:cNvPr id="145425" name="Rectangle 17"/>
          <p:cNvSpPr>
            <a:spLocks noChangeArrowheads="1"/>
          </p:cNvSpPr>
          <p:nvPr/>
        </p:nvSpPr>
        <p:spPr bwMode="auto">
          <a:xfrm>
            <a:off x="7696200" y="5105400"/>
            <a:ext cx="990600" cy="9906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6" name="Rectangle 18"/>
          <p:cNvSpPr>
            <a:spLocks noChangeArrowheads="1"/>
          </p:cNvSpPr>
          <p:nvPr/>
        </p:nvSpPr>
        <p:spPr bwMode="auto">
          <a:xfrm>
            <a:off x="7353300" y="5816600"/>
            <a:ext cx="990600" cy="990600"/>
          </a:xfrm>
          <a:prstGeom prst="rect">
            <a:avLst/>
          </a:prstGeom>
          <a:noFill/>
          <a:ln w="28575">
            <a:solidFill>
              <a:srgbClr val="0033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7" name="Rectangle 19"/>
          <p:cNvSpPr>
            <a:spLocks noChangeArrowheads="1"/>
          </p:cNvSpPr>
          <p:nvPr/>
        </p:nvSpPr>
        <p:spPr bwMode="auto">
          <a:xfrm>
            <a:off x="8077200" y="5486400"/>
            <a:ext cx="990600" cy="990600"/>
          </a:xfrm>
          <a:prstGeom prst="rect">
            <a:avLst/>
          </a:prstGeom>
          <a:noFill/>
          <a:ln w="2857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>
              <a:cs typeface="+mn-cs"/>
            </a:endParaRPr>
          </a:p>
        </p:txBody>
      </p:sp>
      <p:sp>
        <p:nvSpPr>
          <p:cNvPr id="145429" name="Rectangle 21"/>
          <p:cNvSpPr>
            <a:spLocks noChangeArrowheads="1"/>
          </p:cNvSpPr>
          <p:nvPr/>
        </p:nvSpPr>
        <p:spPr bwMode="auto">
          <a:xfrm>
            <a:off x="8458200" y="65532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>
              <a:defRPr/>
            </a:pPr>
            <a:endParaRPr lang="fr-CH" sz="1600" b="1">
              <a:solidFill>
                <a:schemeClr val="bg2"/>
              </a:solidFill>
              <a:cs typeface="+mn-cs"/>
            </a:endParaRPr>
          </a:p>
          <a:p>
            <a:pPr>
              <a:defRPr/>
            </a:pPr>
            <a:endParaRPr lang="fr-CH" sz="1600" b="1">
              <a:solidFill>
                <a:schemeClr val="bg2"/>
              </a:solidFill>
              <a:cs typeface="+mn-cs"/>
            </a:endParaRPr>
          </a:p>
          <a:p>
            <a:pPr>
              <a:defRPr/>
            </a:pPr>
            <a:endParaRPr lang="fr-CH" sz="1600" b="1">
              <a:solidFill>
                <a:schemeClr val="bg2"/>
              </a:solidFill>
              <a:cs typeface="+mn-cs"/>
            </a:endParaRPr>
          </a:p>
          <a:p>
            <a:pPr>
              <a:defRPr/>
            </a:pPr>
            <a:fld id="{E331C8FA-0542-4BCF-AE68-D137629CAEE5}" type="slidenum">
              <a:rPr lang="fr-CH" sz="1200">
                <a:solidFill>
                  <a:schemeClr val="bg2"/>
                </a:solidFill>
                <a:latin typeface="Times New Roman" pitchFamily="18" charset="0"/>
                <a:cs typeface="+mn-cs"/>
              </a:rPr>
              <a:pPr>
                <a:defRPr/>
              </a:pPr>
              <a:t>‹#›</a:t>
            </a:fld>
            <a:endParaRPr lang="en-GB" sz="1200">
              <a:solidFill>
                <a:schemeClr val="bg2"/>
              </a:solidFill>
              <a:latin typeface="Times New Roman" pitchFamily="18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+mj-lt"/>
          <a:ea typeface="MS PGothic" pitchFamily="34" charset="-128"/>
          <a:cs typeface="ＭＳ Ｐゴシック" pitchFamily="-65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rgbClr val="003399"/>
          </a:solidFill>
          <a:latin typeface="+mn-lt"/>
          <a:ea typeface="MS PGothic" pitchFamily="34" charset="-128"/>
          <a:cs typeface="ＭＳ Ｐゴシック" pitchFamily="-65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rgbClr val="003399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rgbClr val="003399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rgbClr val="003399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rgbClr val="003399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2916238" y="1712913"/>
            <a:ext cx="5688012" cy="1887537"/>
          </a:xfrm>
        </p:spPr>
        <p:txBody>
          <a:bodyPr anchor="ctr"/>
          <a:lstStyle/>
          <a:p>
            <a:pPr algn="ctr"/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គម្រោង</a:t>
            </a:r>
            <a:r>
              <a:rPr lang="fr-FR" dirty="0" smtClean="0"/>
              <a:t> ILO/EU «</a:t>
            </a:r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ការបង្កើនកិច្ចគាំពារសង្គម និងមុខរបរ</a:t>
            </a:r>
            <a:r>
              <a:rPr lang="fr-FR" dirty="0" smtClean="0">
                <a:latin typeface="Khmer OS Bokor" pitchFamily="2" charset="0"/>
                <a:cs typeface="Khmer OS Bokor" pitchFamily="2" charset="0"/>
              </a:rPr>
              <a:t> </a:t>
            </a:r>
            <a:r>
              <a:rPr lang="fr-FR" dirty="0" smtClean="0"/>
              <a:t>»</a:t>
            </a:r>
            <a:endParaRPr lang="fr-CH" dirty="0" smtClean="0"/>
          </a:p>
        </p:txBody>
      </p:sp>
      <p:sp>
        <p:nvSpPr>
          <p:cNvPr id="9219" name="2 Subtítulo"/>
          <p:cNvSpPr>
            <a:spLocks noGrp="1"/>
          </p:cNvSpPr>
          <p:nvPr>
            <p:ph type="subTitle" idx="1"/>
          </p:nvPr>
        </p:nvSpPr>
        <p:spPr>
          <a:xfrm>
            <a:off x="3419475" y="4365625"/>
            <a:ext cx="5019675" cy="1409700"/>
          </a:xfrm>
        </p:spPr>
        <p:txBody>
          <a:bodyPr/>
          <a:lstStyle/>
          <a:p>
            <a:r>
              <a:rPr lang="en-US" dirty="0" smtClean="0"/>
              <a:t>INT/09/06/EEC </a:t>
            </a:r>
          </a:p>
          <a:p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ខែវិច្ឆិកា ឆ្នាំ</a:t>
            </a:r>
            <a:r>
              <a:rPr lang="fr-CH" dirty="0" smtClean="0"/>
              <a:t>2009 – </a:t>
            </a:r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ខែតុលា ឆ្នាំ</a:t>
            </a:r>
            <a:r>
              <a:rPr lang="fr-CH" dirty="0" smtClean="0">
                <a:latin typeface="Khmer OS Bokor" pitchFamily="2" charset="0"/>
                <a:cs typeface="Khmer OS Bokor" pitchFamily="2" charset="0"/>
              </a:rPr>
              <a:t> </a:t>
            </a:r>
            <a:r>
              <a:rPr lang="fr-CH" dirty="0" smtClean="0"/>
              <a:t>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>
          <a:xfrm>
            <a:off x="107950" y="914400"/>
            <a:ext cx="7416800" cy="642938"/>
          </a:xfrm>
        </p:spPr>
        <p:txBody>
          <a:bodyPr/>
          <a:lstStyle/>
          <a:p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កម្មវត្ថុចំបង និងលទ្ធផលរំពឹងទុក</a:t>
            </a:r>
            <a:endParaRPr lang="fr-CH" dirty="0" smtClean="0">
              <a:latin typeface="Khmer OS Bokor" pitchFamily="2" charset="0"/>
              <a:cs typeface="Khmer OS Bokor" pitchFamily="2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251520" y="1628800"/>
          <a:ext cx="734481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179388" y="914400"/>
            <a:ext cx="7135812" cy="1143000"/>
          </a:xfrm>
        </p:spPr>
        <p:txBody>
          <a:bodyPr/>
          <a:lstStyle/>
          <a:p>
            <a:pPr eaLnBrk="1" hangingPunct="1"/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ប្រទេសជាគំរូ៖ ពិពិដកម្មតាមតំបន់, ភាពប្រឈមនឹងការកាត់បន្ថយភាពក្រីក្រ</a:t>
            </a:r>
            <a:endParaRPr lang="fr-CH" dirty="0" smtClean="0">
              <a:latin typeface="Khmer OS Bokor" pitchFamily="2" charset="0"/>
              <a:cs typeface="Khmer OS Bokor" pitchFamily="2" charset="0"/>
            </a:endParaRPr>
          </a:p>
        </p:txBody>
      </p:sp>
      <p:graphicFrame>
        <p:nvGraphicFramePr>
          <p:cNvPr id="12" name="11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13 Elipse"/>
          <p:cNvSpPr/>
          <p:nvPr/>
        </p:nvSpPr>
        <p:spPr>
          <a:xfrm>
            <a:off x="5292725" y="3357563"/>
            <a:ext cx="2374900" cy="50323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a-ES" dirty="0">
                <a:solidFill>
                  <a:schemeClr val="bg2"/>
                </a:solidFill>
                <a:latin typeface="Khmer OS Bokor" pitchFamily="2" charset="0"/>
                <a:ea typeface="MS PGothic" pitchFamily="34" charset="-128"/>
                <a:cs typeface="Khmer OS Bokor" pitchFamily="2" charset="0"/>
              </a:rPr>
              <a:t>កំពុងដណើរការ</a:t>
            </a:r>
            <a:endParaRPr lang="fr-CH" dirty="0">
              <a:solidFill>
                <a:schemeClr val="bg2"/>
              </a:solidFill>
              <a:latin typeface="Khmer OS Bokor" pitchFamily="2" charset="0"/>
              <a:ea typeface="MS PGothic" pitchFamily="34" charset="-128"/>
              <a:cs typeface="Khmer OS Bokor" pitchFamily="2" charset="0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3132138" y="5661025"/>
            <a:ext cx="2376487" cy="50482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a-ES" dirty="0">
                <a:solidFill>
                  <a:schemeClr val="bg2"/>
                </a:solidFill>
                <a:latin typeface="Khmer OS Bokor" pitchFamily="2" charset="0"/>
                <a:ea typeface="MS PGothic" pitchFamily="34" charset="-128"/>
                <a:cs typeface="Khmer OS Bokor" pitchFamily="2" charset="0"/>
              </a:rPr>
              <a:t>កំពុងដណើរការ</a:t>
            </a:r>
            <a:endParaRPr lang="fr-CH" dirty="0">
              <a:solidFill>
                <a:schemeClr val="bg2"/>
              </a:solidFill>
              <a:latin typeface="Khmer OS Bokor" pitchFamily="2" charset="0"/>
              <a:ea typeface="MS PGothic" pitchFamily="34" charset="-128"/>
              <a:cs typeface="Khmer OS Bokor" pitchFamily="2" charset="0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1547813" y="3573463"/>
            <a:ext cx="2376487" cy="360362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a-ES" dirty="0">
                <a:solidFill>
                  <a:schemeClr val="bg2"/>
                </a:solidFill>
                <a:latin typeface="Khmer OS Bokor" pitchFamily="2" charset="0"/>
                <a:ea typeface="MS PGothic" pitchFamily="34" charset="-128"/>
                <a:cs typeface="Khmer OS Bokor" pitchFamily="2" charset="0"/>
              </a:rPr>
              <a:t>កំពុងដណើរការ</a:t>
            </a:r>
            <a:endParaRPr lang="fr-CH" dirty="0">
              <a:solidFill>
                <a:schemeClr val="bg2"/>
              </a:solidFill>
              <a:latin typeface="Khmer OS Bokor" pitchFamily="2" charset="0"/>
              <a:ea typeface="MS PGothic" pitchFamily="34" charset="-128"/>
              <a:cs typeface="Khmer OS Boko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708025"/>
          </a:xfrm>
        </p:spPr>
        <p:txBody>
          <a:bodyPr/>
          <a:lstStyle/>
          <a:p>
            <a:r>
              <a:rPr lang="ca-ES" dirty="0" smtClean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សកម្មភាពនៅប្រទេសកម្ពុជា</a:t>
            </a:r>
            <a:r>
              <a:rPr lang="ca-ES" dirty="0" smtClean="0">
                <a:solidFill>
                  <a:srgbClr val="002673"/>
                </a:solidFill>
                <a:latin typeface="Khmer OS Bokor" pitchFamily="2" charset="0"/>
              </a:rPr>
              <a:t/>
            </a:r>
            <a:br>
              <a:rPr lang="ca-ES" dirty="0" smtClean="0">
                <a:solidFill>
                  <a:srgbClr val="002673"/>
                </a:solidFill>
                <a:latin typeface="Khmer OS Bokor" pitchFamily="2" charset="0"/>
              </a:rPr>
            </a:br>
            <a:endParaRPr lang="fr-CH" b="1" dirty="0" smtClean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268761"/>
          <a:ext cx="8229600" cy="5055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292" name="4 CuadroTexto"/>
          <p:cNvSpPr txBox="1">
            <a:spLocks noChangeArrowheads="1"/>
          </p:cNvSpPr>
          <p:nvPr/>
        </p:nvSpPr>
        <p:spPr bwMode="auto">
          <a:xfrm>
            <a:off x="971550" y="2492375"/>
            <a:ext cx="17287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ខែមករា-មេសា </a:t>
            </a:r>
          </a:p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3" name="5 CuadroTexto"/>
          <p:cNvSpPr txBox="1">
            <a:spLocks noChangeArrowheads="1"/>
          </p:cNvSpPr>
          <p:nvPr/>
        </p:nvSpPr>
        <p:spPr bwMode="auto">
          <a:xfrm>
            <a:off x="3708400" y="2492375"/>
            <a:ext cx="1727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ខែសីហា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4" name="6 CuadroTexto"/>
          <p:cNvSpPr txBox="1">
            <a:spLocks noChangeArrowheads="1"/>
          </p:cNvSpPr>
          <p:nvPr/>
        </p:nvSpPr>
        <p:spPr bwMode="auto">
          <a:xfrm>
            <a:off x="6443663" y="4365625"/>
            <a:ext cx="17287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ខែសីហា-វិច្ឆិកា </a:t>
            </a:r>
          </a:p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5" name="7 CuadroTexto"/>
          <p:cNvSpPr txBox="1">
            <a:spLocks noChangeArrowheads="1"/>
          </p:cNvSpPr>
          <p:nvPr/>
        </p:nvSpPr>
        <p:spPr bwMode="auto">
          <a:xfrm>
            <a:off x="6443663" y="2492375"/>
            <a:ext cx="1728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ខែវិច្ឆិកា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6" name="8 CuadroTexto"/>
          <p:cNvSpPr txBox="1">
            <a:spLocks noChangeArrowheads="1"/>
          </p:cNvSpPr>
          <p:nvPr/>
        </p:nvSpPr>
        <p:spPr bwMode="auto">
          <a:xfrm>
            <a:off x="3708400" y="4365625"/>
            <a:ext cx="1727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គ្រោងសម្រាប់ខែ</a:t>
            </a:r>
          </a:p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វិច្ឆិកា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-</a:t>
            </a:r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ធ្នូ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7" name="9 CuadroTexto"/>
          <p:cNvSpPr txBox="1">
            <a:spLocks noChangeArrowheads="1"/>
          </p:cNvSpPr>
          <p:nvPr/>
        </p:nvSpPr>
        <p:spPr bwMode="auto">
          <a:xfrm>
            <a:off x="827088" y="4365625"/>
            <a:ext cx="21605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គ្រោងសម្រាប់ខែ</a:t>
            </a:r>
          </a:p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ធ្នូ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- </a:t>
            </a:r>
            <a:r>
              <a:rPr lang="km-K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</a:t>
            </a:r>
            <a:endParaRPr lang="ca-ES" dirty="0">
              <a:solidFill>
                <a:srgbClr val="002673"/>
              </a:solidFill>
              <a:latin typeface="Khmer OS Bokor" pitchFamily="2" charset="0"/>
              <a:cs typeface="Khmer OS Bokor" pitchFamily="2" charset="0"/>
            </a:endParaRPr>
          </a:p>
          <a:p>
            <a:pPr algn="ctr"/>
            <a:r>
              <a:rPr lang="km-K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​មករា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12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8" name="10 CuadroTexto"/>
          <p:cNvSpPr txBox="1">
            <a:spLocks noChangeArrowheads="1"/>
          </p:cNvSpPr>
          <p:nvPr/>
        </p:nvSpPr>
        <p:spPr bwMode="auto">
          <a:xfrm>
            <a:off x="971550" y="6308725"/>
            <a:ext cx="1727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ខែវិច្ឆិកា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299" name="11 CuadroTexto"/>
          <p:cNvSpPr txBox="1">
            <a:spLocks noChangeArrowheads="1"/>
          </p:cNvSpPr>
          <p:nvPr/>
        </p:nvSpPr>
        <p:spPr bwMode="auto">
          <a:xfrm>
            <a:off x="3708400" y="6237288"/>
            <a:ext cx="1943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គ្រោងសម្រាប់ខែ</a:t>
            </a:r>
          </a:p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កុម្ភៈ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-</a:t>
            </a:r>
            <a:r>
              <a:rPr lang="en-US" dirty="0" err="1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មេសា</a:t>
            </a:r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12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300" name="12 CuadroTexto"/>
          <p:cNvSpPr txBox="1">
            <a:spLocks noChangeArrowheads="1"/>
          </p:cNvSpPr>
          <p:nvPr/>
        </p:nvSpPr>
        <p:spPr bwMode="auto">
          <a:xfrm>
            <a:off x="6516688" y="6308725"/>
            <a:ext cx="1728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ខែមិថុនា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</a:t>
            </a:r>
            <a:r>
              <a:rPr lang="en-U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1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2</a:t>
            </a:r>
            <a:endParaRPr lang="fr-CH" dirty="0">
              <a:latin typeface="Khmer OS Bokor" pitchFamily="2" charset="0"/>
              <a:cs typeface="Khmer OS Boko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0" y="836613"/>
            <a:ext cx="8229600" cy="1143000"/>
          </a:xfrm>
        </p:spPr>
        <p:txBody>
          <a:bodyPr/>
          <a:lstStyle/>
          <a:p>
            <a:pPr algn="ctr" eaLnBrk="1" hangingPunct="1"/>
            <a:r>
              <a:rPr lang="ca-ES" dirty="0" smtClean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សកម្មភាពជាសកលឆ្នាំ</a:t>
            </a:r>
            <a:r>
              <a:rPr lang="fr-CH" dirty="0" smtClean="0">
                <a:latin typeface="Khmer OS Bokor" pitchFamily="2" charset="0"/>
                <a:cs typeface="Khmer OS Bokor" pitchFamily="2" charset="0"/>
              </a:rPr>
              <a:t> 2012 (</a:t>
            </a:r>
            <a:r>
              <a:rPr lang="ca-ES" dirty="0" smtClean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បន្ទាប់ពី</a:t>
            </a:r>
            <a:r>
              <a:rPr lang="ca-ES" dirty="0" smtClean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បញ្ចប់សកម្មភាព</a:t>
            </a:r>
            <a:r>
              <a:rPr lang="ca-ES" dirty="0" smtClean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ប្រទេស</a:t>
            </a:r>
            <a:r>
              <a:rPr lang="fr-CH" dirty="0" smtClean="0">
                <a:latin typeface="Khmer OS Bokor" pitchFamily="2" charset="0"/>
                <a:cs typeface="Khmer OS Bokor" pitchFamily="2" charset="0"/>
              </a:rPr>
              <a:t>)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3708400" y="3716338"/>
            <a:ext cx="1727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ខែកក្កដា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2012</a:t>
            </a:r>
          </a:p>
        </p:txBody>
      </p:sp>
      <p:sp>
        <p:nvSpPr>
          <p:cNvPr id="13317" name="5 CuadroTexto"/>
          <p:cNvSpPr txBox="1">
            <a:spLocks noChangeArrowheads="1"/>
          </p:cNvSpPr>
          <p:nvPr/>
        </p:nvSpPr>
        <p:spPr bwMode="auto">
          <a:xfrm>
            <a:off x="3635375" y="5876925"/>
            <a:ext cx="1727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ខែកញ្ញា ឆ្នាំ</a:t>
            </a:r>
            <a:r>
              <a:rPr lang="fr-CH" dirty="0">
                <a:solidFill>
                  <a:srgbClr val="002673"/>
                </a:solidFill>
                <a:latin typeface="Khmer OS Bokor" pitchFamily="2" charset="0"/>
                <a:cs typeface="Khmer OS Bokor" pitchFamily="2" charset="0"/>
              </a:rPr>
              <a:t>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COMM Template CB">
  <a:themeElements>
    <a:clrScheme name="">
      <a:dk1>
        <a:srgbClr val="003399"/>
      </a:dk1>
      <a:lt1>
        <a:srgbClr val="FFFFFF"/>
      </a:lt1>
      <a:dk2>
        <a:srgbClr val="003399"/>
      </a:dk2>
      <a:lt2>
        <a:srgbClr val="000066"/>
      </a:lt2>
      <a:accent1>
        <a:srgbClr val="FF3300"/>
      </a:accent1>
      <a:accent2>
        <a:srgbClr val="FF9900"/>
      </a:accent2>
      <a:accent3>
        <a:srgbClr val="FFFFFF"/>
      </a:accent3>
      <a:accent4>
        <a:srgbClr val="002A82"/>
      </a:accent4>
      <a:accent5>
        <a:srgbClr val="FFADAA"/>
      </a:accent5>
      <a:accent6>
        <a:srgbClr val="E78A00"/>
      </a:accent6>
      <a:hlink>
        <a:srgbClr val="FF9900"/>
      </a:hlink>
      <a:folHlink>
        <a:srgbClr val="FFCC00"/>
      </a:folHlink>
    </a:clrScheme>
    <a:fontScheme name="DCOMM Template CB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H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H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65" charset="0"/>
          </a:defRPr>
        </a:defPPr>
      </a:lstStyle>
    </a:lnDef>
  </a:objectDefaults>
  <a:extraClrSchemeLst>
    <a:extraClrScheme>
      <a:clrScheme name="DCOMM Template CB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COMM Template CB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COMM Template CB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COMM Template CB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8830</TotalTime>
  <Words>405</Words>
  <Application>Microsoft Office PowerPoint</Application>
  <PresentationFormat>On-screen Show (4:3)</PresentationFormat>
  <Paragraphs>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MS PGothic</vt:lpstr>
      <vt:lpstr>Wingdings</vt:lpstr>
      <vt:lpstr>Bauhaus Hv BT</vt:lpstr>
      <vt:lpstr>Times New Roman</vt:lpstr>
      <vt:lpstr>Khmer OS Bokor</vt:lpstr>
      <vt:lpstr>DCOMM Template CB</vt:lpstr>
      <vt:lpstr>គម្រោង ILO/EU «ការបង្កើនកិច្ចគាំពារសង្គម និងមុខរបរ »</vt:lpstr>
      <vt:lpstr>កម្មវត្ថុចំបង និងលទ្ធផលរំពឹងទុក</vt:lpstr>
      <vt:lpstr>ប្រទេសជាគំរូ៖ ពិពិដកម្មតាមតំបន់, ភាពប្រឈមនឹងការកាត់បន្ថយភាពក្រីក្រ</vt:lpstr>
      <vt:lpstr>សកម្មភាពនៅប្រទេសកម្ពុជា </vt:lpstr>
      <vt:lpstr>សកម្មភាពជាសកលឆ្នាំ 2012 (បន្ទាប់ពីបញ្ចប់សកម្មភាពប្រទេស)</vt:lpstr>
    </vt:vector>
  </TitlesOfParts>
  <Company>ILO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Helmut Schwarzer</dc:creator>
  <cp:lastModifiedBy>smang</cp:lastModifiedBy>
  <cp:revision>459</cp:revision>
  <dcterms:created xsi:type="dcterms:W3CDTF">2009-08-28T09:55:21Z</dcterms:created>
  <dcterms:modified xsi:type="dcterms:W3CDTF">2011-11-01T05:35:54Z</dcterms:modified>
</cp:coreProperties>
</file>