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90" r:id="rId1"/>
  </p:sldMasterIdLst>
  <p:sldIdLst>
    <p:sldId id="257" r:id="rId2"/>
    <p:sldId id="263" r:id="rId3"/>
    <p:sldId id="26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4674"/>
  </p:normalViewPr>
  <p:slideViewPr>
    <p:cSldViewPr snapToGrid="0" snapToObjects="1">
      <p:cViewPr varScale="1">
        <p:scale>
          <a:sx n="90" d="100"/>
          <a:sy n="90" d="100"/>
        </p:scale>
        <p:origin x="232" y="7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104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997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031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682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558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825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791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806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497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895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5205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70127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36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994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709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0041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132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895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  <p:sldLayoutId id="2147484003" r:id="rId13"/>
    <p:sldLayoutId id="2147484004" r:id="rId14"/>
    <p:sldLayoutId id="2147484005" r:id="rId15"/>
    <p:sldLayoutId id="2147484006" r:id="rId16"/>
    <p:sldLayoutId id="214748400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252543" y="2786063"/>
            <a:ext cx="7929817" cy="12283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800" b="1" dirty="0">
                <a:solidFill>
                  <a:schemeClr val="accent5">
                    <a:lumMod val="75000"/>
                  </a:schemeClr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Group Name:</a:t>
            </a:r>
          </a:p>
        </p:txBody>
      </p:sp>
    </p:spTree>
    <p:extLst>
      <p:ext uri="{BB962C8B-B14F-4D97-AF65-F5344CB8AC3E}">
        <p14:creationId xmlns:p14="http://schemas.microsoft.com/office/powerpoint/2010/main" val="2555733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548625" y="1854701"/>
            <a:ext cx="10096501" cy="9646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Policy scenario: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825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548625" y="371475"/>
            <a:ext cx="10096501" cy="914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Title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41DEA80-47B6-CE49-91C1-4A21D0CCC79D}"/>
              </a:ext>
            </a:extLst>
          </p:cNvPr>
          <p:cNvSpPr txBox="1">
            <a:spLocks/>
          </p:cNvSpPr>
          <p:nvPr/>
        </p:nvSpPr>
        <p:spPr>
          <a:xfrm>
            <a:off x="1548625" y="1428749"/>
            <a:ext cx="10643375" cy="542925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200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Content </a:t>
            </a:r>
          </a:p>
        </p:txBody>
      </p:sp>
    </p:spTree>
    <p:extLst>
      <p:ext uri="{BB962C8B-B14F-4D97-AF65-F5344CB8AC3E}">
        <p14:creationId xmlns:p14="http://schemas.microsoft.com/office/powerpoint/2010/main" val="41098778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{6DD0CA16-662D-8A49-B9C5-B0C75C2139C0}tf10001122</Template>
  <TotalTime>45</TotalTime>
  <Words>8</Words>
  <Application>Microsoft Macintosh PowerPoint</Application>
  <PresentationFormat>Widescreen</PresentationFormat>
  <Paragraphs>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Microsoft Tai Le</vt:lpstr>
      <vt:lpstr>Trebuchet MS</vt:lpstr>
      <vt:lpstr>Tw Cen MT</vt:lpstr>
      <vt:lpstr>Circuit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Loveleen</dc:creator>
  <cp:lastModifiedBy>Loveleen</cp:lastModifiedBy>
  <cp:revision>12</cp:revision>
  <dcterms:created xsi:type="dcterms:W3CDTF">2018-12-25T14:07:18Z</dcterms:created>
  <dcterms:modified xsi:type="dcterms:W3CDTF">2018-12-25T15:20:47Z</dcterms:modified>
</cp:coreProperties>
</file>